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6064"/>
  </p:normalViewPr>
  <p:slideViewPr>
    <p:cSldViewPr snapToGrid="0">
      <p:cViewPr varScale="1">
        <p:scale>
          <a:sx n="96" d="100"/>
          <a:sy n="96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3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54256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1932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정수 삼각형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https://www.acmicpc.net/problem/1932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31" y="1355912"/>
            <a:ext cx="11506529" cy="230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위 그림은 크기가 </a:t>
            </a:r>
            <a:r>
              <a:rPr lang="en-US" altLang="ko-KR" sz="1600" dirty="0"/>
              <a:t>5</a:t>
            </a:r>
            <a:r>
              <a:rPr lang="ko-KR" altLang="en-US" sz="1600" dirty="0"/>
              <a:t>인 정수 삼각형의 한 모습이다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맨 위층 </a:t>
            </a:r>
            <a:r>
              <a:rPr lang="en-US" altLang="ko-KR" sz="1600" dirty="0"/>
              <a:t>7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시작해서 아래에 있는 수 중 하나를 선택하여 아래층으로 내려올 때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이제까지 선택된 수의 합이 최대가 되는 경로를 구하는 프로그램을 작성하라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아래층에 있는 수는 현재 층에서 선택된 수의 대각선 왼쪽 또는 대각선 오른쪽에 있는 것 중에서만 선택할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삼각형의 크기는 </a:t>
            </a:r>
            <a:r>
              <a:rPr lang="en-US" altLang="ko-KR" sz="1600" dirty="0"/>
              <a:t>1 </a:t>
            </a:r>
            <a:r>
              <a:rPr lang="ko-KR" altLang="en-US" sz="1600" dirty="0"/>
              <a:t>이상 </a:t>
            </a:r>
            <a:r>
              <a:rPr lang="en-US" altLang="ko-KR" sz="1600" dirty="0"/>
              <a:t>500 </a:t>
            </a:r>
            <a:r>
              <a:rPr lang="ko-KR" altLang="en-US" sz="1600" dirty="0"/>
              <a:t>이하이다</a:t>
            </a:r>
            <a:r>
              <a:rPr lang="en-US" altLang="ko-KR" sz="1600" dirty="0"/>
              <a:t>. </a:t>
            </a:r>
            <a:r>
              <a:rPr lang="ko-KR" altLang="en-US" sz="1600" dirty="0"/>
              <a:t>삼각형을 이루고 있는 각 수는 모두 정수이며</a:t>
            </a:r>
            <a:r>
              <a:rPr lang="en-US" altLang="ko-KR" sz="1600" dirty="0"/>
              <a:t>, </a:t>
            </a:r>
            <a:r>
              <a:rPr lang="ko-KR" altLang="en-US" sz="1600" dirty="0"/>
              <a:t>범위는 </a:t>
            </a:r>
            <a:r>
              <a:rPr lang="en-US" altLang="ko-KR" sz="1600" dirty="0"/>
              <a:t>0 </a:t>
            </a:r>
            <a:r>
              <a:rPr lang="ko-KR" altLang="en-US" sz="1600" dirty="0"/>
              <a:t>이상 </a:t>
            </a:r>
            <a:r>
              <a:rPr lang="en-US" altLang="ko-KR" sz="1600" dirty="0"/>
              <a:t>9999 </a:t>
            </a:r>
            <a:r>
              <a:rPr lang="ko-KR" altLang="en-US" sz="1600" dirty="0"/>
              <a:t>이하이다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30" y="4083138"/>
            <a:ext cx="11506529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삼각형의 크기 </a:t>
            </a:r>
            <a:r>
              <a:rPr lang="en" altLang="ko-Kore-KR" sz="1600" dirty="0"/>
              <a:t>n(1 ≤ n ≤ 500)</a:t>
            </a:r>
            <a:r>
              <a:rPr lang="ko-KR" altLang="en-US" sz="1600" dirty="0"/>
              <a:t>이 주어지고</a:t>
            </a:r>
            <a:r>
              <a:rPr lang="en-US" altLang="ko-KR" sz="1600" dirty="0"/>
              <a:t>, </a:t>
            </a:r>
            <a:r>
              <a:rPr lang="ko-KR" altLang="en-US" sz="1600" dirty="0"/>
              <a:t>둘째 줄부터 </a:t>
            </a:r>
            <a:r>
              <a:rPr lang="en" altLang="ko-Kore-KR" sz="1600" dirty="0"/>
              <a:t>n+1</a:t>
            </a:r>
            <a:r>
              <a:rPr lang="ko-KR" altLang="en-US" sz="1600" dirty="0"/>
              <a:t>번째 줄까지 정수 삼각형이 주어진다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36" y="5333037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 합이 최대가 되는 경로에 있는 수의 합을 출력한다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B87172-82EB-5F63-B6CB-1EB006C81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673" y="932513"/>
            <a:ext cx="20193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5CD8D7-93E7-82D3-25EF-8B522EC26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28600"/>
            <a:ext cx="7810500" cy="6400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12F1D0-9635-711F-2D31-EE52929C5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50" y="5791200"/>
            <a:ext cx="2717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138</Words>
  <Application>Microsoft Macintosh PowerPoint</Application>
  <PresentationFormat>와이드스크린</PresentationFormat>
  <Paragraphs>14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221</cp:revision>
  <dcterms:created xsi:type="dcterms:W3CDTF">2022-02-11T03:22:38Z</dcterms:created>
  <dcterms:modified xsi:type="dcterms:W3CDTF">2022-06-16T09:47:40Z</dcterms:modified>
</cp:coreProperties>
</file>