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7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1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1978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소수 찾기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https://www.acmicpc.net/problem/1978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주어진 수 </a:t>
            </a:r>
            <a:r>
              <a:rPr lang="en" altLang="ko-Kore-KR" dirty="0"/>
              <a:t>N</a:t>
            </a:r>
            <a:r>
              <a:rPr lang="ko-KR" altLang="en-US" dirty="0"/>
              <a:t>개 중에서 소수가 몇 개인지 찾아서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7" y="2406993"/>
            <a:ext cx="1073346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 줄에 수의 개수 </a:t>
            </a:r>
            <a:r>
              <a:rPr lang="en" altLang="ko-Kore-KR" dirty="0"/>
              <a:t>N</a:t>
            </a:r>
            <a:r>
              <a:rPr lang="ko-KR" altLang="en-US" dirty="0"/>
              <a:t>이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이하이다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다음으로 </a:t>
            </a:r>
            <a:r>
              <a:rPr lang="en" altLang="ko-Kore-KR" dirty="0"/>
              <a:t>N</a:t>
            </a:r>
            <a:r>
              <a:rPr lang="ko-KR" altLang="en-US" dirty="0"/>
              <a:t>개의 수가 주어지는데 수는 </a:t>
            </a:r>
            <a:r>
              <a:rPr lang="en-US" altLang="ko-KR" dirty="0"/>
              <a:t>1,000 </a:t>
            </a:r>
            <a:r>
              <a:rPr lang="ko-KR" altLang="en-US" dirty="0"/>
              <a:t>이하의 자연수이다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7" y="4989409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주어진 수들 중 소수의 개수를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8D2CEB3-4811-E6FB-281A-3A591F2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" y="866523"/>
            <a:ext cx="6093938" cy="5695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6347173" y="866523"/>
            <a:ext cx="53406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소수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: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1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과 자기자신으로 만 나누어 떨어지는 수 </a:t>
            </a:r>
            <a:endParaRPr lang="en-US" altLang="ko-KR" sz="1600" b="1" i="0" dirty="0">
              <a:solidFill>
                <a:srgbClr val="222222"/>
              </a:solidFill>
              <a:effectLst/>
              <a:latin typeface="FC Sans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=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양의 약수가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2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개 뿐</a:t>
            </a:r>
            <a:endParaRPr lang="en-US" altLang="ko-KR" sz="1600" b="0" i="0" dirty="0">
              <a:solidFill>
                <a:srgbClr val="222222"/>
              </a:solidFill>
              <a:effectLst/>
              <a:latin typeface="FC Sans"/>
            </a:endParaRPr>
          </a:p>
          <a:p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즉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1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을 제외하고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2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~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까지의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FC Sans"/>
              </a:rPr>
              <a:t>수로 나누었을 때</a:t>
            </a:r>
            <a:endParaRPr lang="en-US" altLang="ko-KR" sz="1600" b="0" i="0" dirty="0">
              <a:solidFill>
                <a:srgbClr val="222222"/>
              </a:solidFill>
              <a:effectLst/>
              <a:latin typeface="FC Sans"/>
            </a:endParaRPr>
          </a:p>
          <a:p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나머지가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0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이 되는 수가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1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개 뿐이여야 소수이다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약수가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0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개면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230C4-3FD1-9269-695E-8555ECBD8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7" y="5781929"/>
            <a:ext cx="3015903" cy="6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 err="1"/>
              <a:t>에라토스테네스의</a:t>
            </a:r>
            <a:r>
              <a:rPr lang="ko-KR" altLang="en-US" b="1" dirty="0"/>
              <a:t> 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86B23-E3B4-5A45-BBDC-A8A2536A693B}"/>
                  </a:ext>
                </a:extLst>
              </p:cNvPr>
              <p:cNvSpPr txBox="1"/>
              <p:nvPr/>
            </p:nvSpPr>
            <p:spPr>
              <a:xfrm>
                <a:off x="6018028" y="978195"/>
                <a:ext cx="4880344" cy="234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만약 </a:t>
                </a:r>
                <a:r>
                  <a:rPr lang="en" altLang="ko-Kore-KR" sz="1600" dirty="0"/>
                  <a:t>n</a:t>
                </a:r>
                <a:r>
                  <a:rPr lang="ko-KR" altLang="en-US" sz="1600" dirty="0"/>
                  <a:t>보다 작은 어떤 수 </a:t>
                </a:r>
                <a:r>
                  <a:rPr lang="en" altLang="ko-Kore-KR" sz="1600" dirty="0"/>
                  <a:t>m</a:t>
                </a:r>
                <a:r>
                  <a:rPr lang="ko-KR" altLang="en-US" sz="1600" dirty="0"/>
                  <a:t>이 </a:t>
                </a:r>
                <a:r>
                  <a:rPr lang="en" altLang="ko-Kore-KR" sz="1600" dirty="0"/>
                  <a:t>m=</a:t>
                </a:r>
                <a:r>
                  <a:rPr lang="ko-KR" altLang="en-US" sz="1600" dirty="0"/>
                  <a:t> </a:t>
                </a:r>
                <a:r>
                  <a:rPr lang="en" altLang="ko-Kore-KR" sz="1600" dirty="0"/>
                  <a:t>ab</a:t>
                </a:r>
                <a:r>
                  <a:rPr lang="ko-KR" altLang="en-US" sz="1600" dirty="0"/>
                  <a:t> 라면 </a:t>
                </a:r>
                <a:r>
                  <a:rPr lang="en" altLang="ko-Kore-KR" sz="1600" dirty="0"/>
                  <a:t>a</a:t>
                </a:r>
                <a:r>
                  <a:rPr lang="ko-KR" altLang="en-US" sz="1600" dirty="0"/>
                  <a:t>와 </a:t>
                </a:r>
                <a:r>
                  <a:rPr lang="en" altLang="ko-Kore-KR" sz="1600" dirty="0"/>
                  <a:t>b </a:t>
                </a:r>
                <a:r>
                  <a:rPr lang="ko-KR" altLang="en-US" sz="1600" dirty="0"/>
                  <a:t>중 적어도 하나는 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1600" dirty="0"/>
                  <a:t>​</a:t>
                </a:r>
                <a:r>
                  <a:rPr lang="ko-KR" altLang="en-US" sz="1600" dirty="0"/>
                  <a:t>이하이다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즉 </a:t>
                </a:r>
                <a:r>
                  <a:rPr lang="en" altLang="ko-Kore-KR" sz="1600" dirty="0"/>
                  <a:t>n</a:t>
                </a:r>
                <a:r>
                  <a:rPr lang="ko-KR" altLang="en-US" sz="1600" dirty="0"/>
                  <a:t>보다 작은 합성수 </a:t>
                </a:r>
                <a:r>
                  <a:rPr lang="en" altLang="ko-Kore-KR" sz="1600" dirty="0"/>
                  <a:t>m</a:t>
                </a:r>
                <a:r>
                  <a:rPr lang="ko-KR" altLang="en-US" sz="1600" dirty="0"/>
                  <a:t>은 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1600" dirty="0"/>
                  <a:t>​</a:t>
                </a:r>
                <a:r>
                  <a:rPr lang="ko-KR" altLang="en-US" sz="1600" dirty="0"/>
                  <a:t>보다 작은 수의 배수만 체크해도 전부 지워진다는 의미이므로</a:t>
                </a:r>
                <a:r>
                  <a:rPr lang="en-US" altLang="ko-KR" sz="1600" dirty="0"/>
                  <a:t>, 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1600" dirty="0"/>
                  <a:t>​</a:t>
                </a:r>
                <a:r>
                  <a:rPr lang="ko-KR" altLang="en-US" sz="1600" dirty="0"/>
                  <a:t>이하의 수의 배수만 지우면 된다</a:t>
                </a:r>
                <a:r>
                  <a:rPr lang="en-US" altLang="ko-KR" sz="1600" dirty="0"/>
                  <a:t>.</a:t>
                </a:r>
                <a:endParaRPr kumimoji="1" lang="en-US" altLang="ko-Kore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86B23-E3B4-5A45-BBDC-A8A2536A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978195"/>
                <a:ext cx="4880344" cy="2343655"/>
              </a:xfrm>
              <a:prstGeom prst="rect">
                <a:avLst/>
              </a:prstGeom>
              <a:blipFill>
                <a:blip r:embed="rId2"/>
                <a:stretch>
                  <a:fillRect l="-518" b="-21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2B2F74F-6971-7EFB-0738-2627B4CA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8" y="1046974"/>
            <a:ext cx="5575556" cy="5293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B1423-55B4-6EC9-6048-B101F210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90" y="4906084"/>
            <a:ext cx="3182947" cy="1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163</Words>
  <Application>Microsoft Macintosh PowerPoint</Application>
  <PresentationFormat>와이드스크린</PresentationFormat>
  <Paragraphs>21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FC Sans</vt:lpstr>
      <vt:lpstr>맑은 고딕</vt:lpstr>
      <vt:lpstr>Arial</vt:lpstr>
      <vt:lpstr>Calibri</vt:lpstr>
      <vt:lpstr>Cambria Math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79</cp:revision>
  <dcterms:created xsi:type="dcterms:W3CDTF">2022-02-11T03:22:38Z</dcterms:created>
  <dcterms:modified xsi:type="dcterms:W3CDTF">2022-05-13T08:24:10Z</dcterms:modified>
</cp:coreProperties>
</file>