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1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44798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2133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3xn </a:t>
            </a:r>
            <a:r>
              <a:rPr lang="ko-KR" altLang="en-US" dirty="0" err="1"/>
              <a:t>타일링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https://www.acmicpc.net/problem/2133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en" altLang="ko-Kore-KR" sz="1600" dirty="0"/>
              <a:t>×n </a:t>
            </a:r>
            <a:r>
              <a:rPr lang="ko-KR" altLang="en-US" sz="1600" dirty="0"/>
              <a:t>크기의 직사각형을 </a:t>
            </a:r>
            <a:r>
              <a:rPr lang="en-US" altLang="ko-KR" sz="1600" dirty="0"/>
              <a:t>1×2, 2×1 </a:t>
            </a:r>
            <a:r>
              <a:rPr lang="ko-KR" altLang="en-US" sz="1600" dirty="0"/>
              <a:t>타일로 채우는 방법의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아래 그림은 </a:t>
            </a:r>
            <a:r>
              <a:rPr lang="en-US" altLang="ko-KR" sz="1600" dirty="0"/>
              <a:t>3×12 </a:t>
            </a:r>
            <a:r>
              <a:rPr lang="ko-KR" altLang="en-US" sz="1600" dirty="0"/>
              <a:t>크기의 직사각형을 채운 한 가지 방법의 예이다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923846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n ≤ </a:t>
            </a:r>
            <a:r>
              <a:rPr lang="en-US" altLang="ko-KR" sz="1600" dirty="0"/>
              <a:t>30</a:t>
            </a:r>
            <a:r>
              <a:rPr lang="en" altLang="ko-Kore-KR" sz="1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275359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경우의 수를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CE3E0-D707-B644-AD1F-27B3AE05E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933" y="2452785"/>
            <a:ext cx="5039092" cy="14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6562C-74B6-3270-E024-2BFE3E5F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702" y="109503"/>
            <a:ext cx="5627835" cy="60598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678661-E249-47C1-5EEE-845E24366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78" y="5246041"/>
            <a:ext cx="2147198" cy="7889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C367B47-2650-A71A-0853-21F579029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007" y="295835"/>
            <a:ext cx="3657600" cy="2806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B9FA1A-CEEE-6B75-3F5A-27DEA14D6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71" y="3736272"/>
            <a:ext cx="2425700" cy="87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C938EA-2394-27A6-7D2A-199BE126A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" y="1097191"/>
            <a:ext cx="2171700" cy="116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46AFAF-1452-1835-3E35-08DED3A07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5607" y="3736272"/>
            <a:ext cx="3454400" cy="88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9B3618-F67D-CB69-F87F-2EEF61B8B0AA}"/>
              </a:ext>
            </a:extLst>
          </p:cNvPr>
          <p:cNvSpPr txBox="1"/>
          <p:nvPr/>
        </p:nvSpPr>
        <p:spPr>
          <a:xfrm>
            <a:off x="1891" y="5065048"/>
            <a:ext cx="6099716" cy="115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Case1 : 3x8</a:t>
            </a:r>
            <a:r>
              <a:rPr lang="ko-KR" altLang="en-US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크기의 벽을 </a:t>
            </a:r>
            <a:r>
              <a:rPr lang="en-US" altLang="ko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en" altLang="ko-Kore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x6 + 3x2 </a:t>
            </a:r>
            <a:r>
              <a:rPr lang="ko-KR" altLang="en-US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크기로 채우는 경우</a:t>
            </a:r>
            <a:endParaRPr lang="ko-KR" altLang="en-US" sz="16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" altLang="ko-Kore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Case2 : 3x8</a:t>
            </a:r>
            <a:r>
              <a:rPr lang="ko-KR" altLang="en-US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크기의 벽을 </a:t>
            </a:r>
            <a:r>
              <a:rPr lang="en-US" altLang="ko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en" altLang="ko-Kore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x4 + 3x4 </a:t>
            </a:r>
            <a:r>
              <a:rPr lang="ko-KR" altLang="en-US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크기로 채우는 경우</a:t>
            </a:r>
            <a:endParaRPr lang="ko-KR" altLang="en-US" sz="16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" altLang="ko-Kore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Case3 : 3x8</a:t>
            </a:r>
            <a:r>
              <a:rPr lang="ko-KR" altLang="en-US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크기의 벽을 </a:t>
            </a:r>
            <a:r>
              <a:rPr lang="en-US" altLang="ko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en" altLang="ko-Kore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x2 + 3x6 </a:t>
            </a:r>
            <a:r>
              <a:rPr lang="ko-KR" altLang="en-US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크기로 채우는 경우</a:t>
            </a:r>
            <a:endParaRPr lang="ko-KR" altLang="en-US" sz="1600" b="1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3A254-427E-0FC7-DF9F-1BB579C50384}"/>
              </a:ext>
            </a:extLst>
          </p:cNvPr>
          <p:cNvSpPr txBox="1"/>
          <p:nvPr/>
        </p:nvSpPr>
        <p:spPr>
          <a:xfrm>
            <a:off x="623106" y="6352280"/>
            <a:ext cx="10593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 b="1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F[N] = ( F[N - 2] * F[2] ) + ( F[N - 4] * 2 ) + ( F[N - 6] * 2) + ( F[N - 8] * 2 ) + ... + ( F[0] * 2 )</a:t>
            </a:r>
            <a:endParaRPr lang="en" altLang="ko-Kore-K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169</Words>
  <Application>Microsoft Macintosh PowerPoint</Application>
  <PresentationFormat>와이드스크린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Batang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184</cp:revision>
  <dcterms:created xsi:type="dcterms:W3CDTF">2022-02-11T03:22:38Z</dcterms:created>
  <dcterms:modified xsi:type="dcterms:W3CDTF">2022-06-18T12:23:36Z</dcterms:modified>
</cp:coreProperties>
</file>