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64"/>
  </p:normalViewPr>
  <p:slideViewPr>
    <p:cSldViewPr snapToGrid="0">
      <p:cViewPr varScale="1">
        <p:scale>
          <a:sx n="114" d="100"/>
          <a:sy n="114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2022. 6. 14.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6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5425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2156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포도주 시식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https://www.acmicpc.net/problem/2156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33" y="932513"/>
            <a:ext cx="11506529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테이블 위에 다양한 포도주가 들어있는 포도주 잔이 일렬로 놓여 있었다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여기에는 다음과 같은 두 가지 규칙이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포도주 잔을 선택하면 그 잔에 들어있는 포도주는 모두 마셔야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마신 후에는 원래 위치에 다시 놓아야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연속으로 놓여 있는 </a:t>
            </a:r>
            <a:r>
              <a:rPr lang="en-US" altLang="ko-KR" sz="1600" dirty="0"/>
              <a:t>3</a:t>
            </a:r>
            <a:r>
              <a:rPr lang="ko-KR" altLang="en-US" sz="1600" dirty="0"/>
              <a:t>잔을 모두 마실 수는 없다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 </a:t>
            </a:r>
            <a:r>
              <a:rPr lang="en-US" altLang="ko-KR" sz="1600" dirty="0"/>
              <a:t>1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n</a:t>
            </a:r>
            <a:r>
              <a:rPr lang="ko-KR" altLang="en-US" sz="1600" dirty="0"/>
              <a:t>까지의 번호가 붙어 있는 </a:t>
            </a:r>
            <a:r>
              <a:rPr lang="en" altLang="ko-Kore-KR" sz="1600" dirty="0"/>
              <a:t>n</a:t>
            </a:r>
            <a:r>
              <a:rPr lang="ko-KR" altLang="en-US" sz="1600" dirty="0"/>
              <a:t>개의 포도주 잔이 순서대로 테이블 위에 놓여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포도주 잔에 들어있는 포도주의 양이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효주를 도와 가장 많은 양의 포도주를 마실 수 있도록 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33" y="3445730"/>
            <a:ext cx="11506529" cy="156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포도주 잔의 개수 </a:t>
            </a:r>
            <a:r>
              <a:rPr lang="en" altLang="ko-Kore-KR" sz="1600" dirty="0"/>
              <a:t>n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 (1 ≤ </a:t>
            </a:r>
            <a:r>
              <a:rPr lang="en" altLang="ko-Kore-KR" sz="1600" dirty="0"/>
              <a:t>n ≤ 10,000)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n+1</a:t>
            </a:r>
            <a:r>
              <a:rPr lang="ko-KR" altLang="en-US" sz="1600" dirty="0"/>
              <a:t>번째 줄까지 포도주 잔에 들어있는 포도주의 양이 순서대로 주어진다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포도주의 양은 </a:t>
            </a:r>
            <a:r>
              <a:rPr lang="en-US" altLang="ko-KR" sz="1600" dirty="0"/>
              <a:t>1,000 </a:t>
            </a:r>
            <a:r>
              <a:rPr lang="ko-KR" altLang="en-US" sz="1600" dirty="0"/>
              <a:t>이하의 음이 아닌 정수이다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36" y="5333037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최대로 마실 수 있는 포도주의 양을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06528A-BA47-7F3E-2323-1235E8159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83" y="480501"/>
            <a:ext cx="8636000" cy="6096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D7F8EA-5743-2F43-1096-BA885AD58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83" y="5344601"/>
            <a:ext cx="3009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162</Words>
  <Application>Microsoft Macintosh PowerPoint</Application>
  <PresentationFormat>와이드스크린</PresentationFormat>
  <Paragraphs>15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219</cp:revision>
  <dcterms:created xsi:type="dcterms:W3CDTF">2022-02-11T03:22:38Z</dcterms:created>
  <dcterms:modified xsi:type="dcterms:W3CDTF">2022-06-14T07:34:13Z</dcterms:modified>
</cp:coreProperties>
</file>