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2299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2178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미로탐색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https://www.acmicpc.net/problem/2178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N×M</a:t>
            </a:r>
            <a:r>
              <a:rPr lang="ko-KR" altLang="en-US" sz="1600" dirty="0"/>
              <a:t>크기의 배열로 표현되는 미로가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미로에서 </a:t>
            </a:r>
            <a:r>
              <a:rPr lang="en-US" altLang="ko-KR" sz="1600" dirty="0"/>
              <a:t>1</a:t>
            </a:r>
            <a:r>
              <a:rPr lang="ko-KR" altLang="en-US" sz="1600" dirty="0"/>
              <a:t>은 이동할 수 있는 칸을 나타내고</a:t>
            </a:r>
            <a:r>
              <a:rPr lang="en-US" altLang="ko-KR" sz="1600" dirty="0"/>
              <a:t>, 0</a:t>
            </a:r>
            <a:r>
              <a:rPr lang="ko-KR" altLang="en-US" sz="1600" dirty="0"/>
              <a:t>은 이동할 수 없는 칸을 나타낸다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이러한 미로가 주어졌을 때</a:t>
            </a:r>
            <a:r>
              <a:rPr lang="en-US" altLang="ko-KR" sz="1600" dirty="0"/>
              <a:t>, (1, 1)</a:t>
            </a:r>
            <a:r>
              <a:rPr lang="ko-KR" altLang="en-US" sz="1600" dirty="0"/>
              <a:t>에서 출발하여 </a:t>
            </a:r>
            <a:r>
              <a:rPr lang="en-US" altLang="ko-KR" sz="1600" dirty="0"/>
              <a:t>(</a:t>
            </a:r>
            <a:r>
              <a:rPr lang="en" altLang="ko-Kore-KR" sz="1600" dirty="0"/>
              <a:t>N, M)</a:t>
            </a:r>
            <a:r>
              <a:rPr lang="ko-KR" altLang="en-US" sz="1600" dirty="0"/>
              <a:t>의 위치로 이동할 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지나야 하는 최소의 칸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칸에서 다른 칸으로 이동할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인접한 칸으로만 이동할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위의 예에서는 </a:t>
            </a:r>
            <a:r>
              <a:rPr lang="en-US" altLang="ko-KR" sz="1600" dirty="0"/>
              <a:t>15</a:t>
            </a:r>
            <a:r>
              <a:rPr lang="ko-KR" altLang="en-US" sz="1600" dirty="0"/>
              <a:t>칸을 지나야 </a:t>
            </a:r>
            <a:r>
              <a:rPr lang="en-US" altLang="ko-KR" sz="1600" dirty="0"/>
              <a:t>(</a:t>
            </a:r>
            <a:r>
              <a:rPr lang="en" altLang="ko-Kore-KR" sz="1600" dirty="0"/>
              <a:t>N, M)</a:t>
            </a:r>
            <a:r>
              <a:rPr lang="ko-KR" altLang="en-US" sz="1600" dirty="0"/>
              <a:t>의 위치로 이동할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칸을 셀 때에는 시작 위치와 도착 위치도 포함한다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081924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두 정수 </a:t>
            </a:r>
            <a:r>
              <a:rPr lang="en" altLang="ko-Kore-KR" sz="1600" dirty="0"/>
              <a:t>N, M(2 ≤ N, M ≤ 100)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다음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줄에는 </a:t>
            </a:r>
            <a:r>
              <a:rPr lang="en" altLang="ko-Kore-KR" sz="1600" dirty="0"/>
              <a:t>M</a:t>
            </a:r>
            <a:r>
              <a:rPr lang="ko-KR" altLang="en-US" sz="1600" dirty="0"/>
              <a:t>개의 정수로 미로가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수들은 </a:t>
            </a:r>
            <a:r>
              <a:rPr lang="ko-KR" altLang="en-US" sz="1600" b="1" dirty="0"/>
              <a:t>붙어서</a:t>
            </a:r>
            <a:r>
              <a:rPr lang="ko-KR" altLang="en-US" sz="1600" dirty="0"/>
              <a:t> 입력으로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280842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지나야 하는 최소의 칸 수를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항상 도착위치로 이동할 수 있는 경우만 입력으로 주어진다</a:t>
            </a:r>
            <a:r>
              <a:rPr lang="en-US" altLang="ko-KR" sz="16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66E00A-7656-6508-F3BA-BAC3B2BD4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28" y="1181100"/>
            <a:ext cx="2844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5BFF7-CEED-FF92-841A-7920196F2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161842"/>
            <a:ext cx="6356040" cy="5193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07E963-FC00-A983-9F84-FE1BD8582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16" y="665167"/>
            <a:ext cx="4985152" cy="59023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AF51B5-F574-7AFE-1A79-525F4FC51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68" y="5538801"/>
            <a:ext cx="2819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172</Words>
  <Application>Microsoft Macintosh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217</cp:revision>
  <dcterms:created xsi:type="dcterms:W3CDTF">2022-02-11T03:22:38Z</dcterms:created>
  <dcterms:modified xsi:type="dcterms:W3CDTF">2022-06-26T10:26:12Z</dcterms:modified>
</cp:coreProperties>
</file>