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2022. 6. 10.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4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599914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2193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이친수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https://www.acmicpc.net/problem/2193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6" y="900921"/>
            <a:ext cx="11506529" cy="3414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0</a:t>
            </a:r>
            <a:r>
              <a:rPr lang="ko-KR" altLang="en-US" sz="1600" dirty="0"/>
              <a:t>과 </a:t>
            </a:r>
            <a:r>
              <a:rPr lang="en-US" altLang="ko-KR" sz="1600" dirty="0"/>
              <a:t>1</a:t>
            </a:r>
            <a:r>
              <a:rPr lang="ko-KR" altLang="en-US" sz="1600" dirty="0"/>
              <a:t>로만 이루어진 수를 이진수라 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이러한 이진수 중 특별한 성질을 갖는 것들이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이들을 </a:t>
            </a:r>
            <a:r>
              <a:rPr lang="ko-KR" altLang="en-US" sz="1600" dirty="0" err="1"/>
              <a:t>이친수</a:t>
            </a:r>
            <a:r>
              <a:rPr lang="en-US" altLang="ko-KR" sz="1600" dirty="0"/>
              <a:t>(</a:t>
            </a:r>
            <a:r>
              <a:rPr lang="en" altLang="ko-Kore-KR" sz="1600" dirty="0" err="1"/>
              <a:t>pinary</a:t>
            </a:r>
            <a:r>
              <a:rPr lang="en" altLang="ko-Kore-KR" sz="1600" dirty="0"/>
              <a:t> number)</a:t>
            </a:r>
            <a:r>
              <a:rPr lang="ko-KR" altLang="en-US" sz="1600" dirty="0"/>
              <a:t>라 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이친수는</a:t>
            </a:r>
            <a:r>
              <a:rPr lang="ko-KR" altLang="en-US" sz="1600" dirty="0"/>
              <a:t> 다음의 성질을 만족한다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/>
              <a:t>이친수는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시작하지 않는다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/>
              <a:t>이친수에서는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이 두 번 연속으로 나타나지 않는다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11</a:t>
            </a:r>
            <a:r>
              <a:rPr lang="ko-KR" altLang="en-US" sz="1600" dirty="0"/>
              <a:t>을 부분 문자열로 갖지 않는다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예를 들면 </a:t>
            </a:r>
            <a:r>
              <a:rPr lang="en-US" altLang="ko-KR" sz="1600" dirty="0"/>
              <a:t>1, 10, 100, 101, 1000, 1001 </a:t>
            </a:r>
            <a:r>
              <a:rPr lang="ko-KR" altLang="en-US" sz="1600" dirty="0"/>
              <a:t>등이 </a:t>
            </a:r>
            <a:r>
              <a:rPr lang="ko-KR" altLang="en-US" sz="1600" dirty="0" err="1"/>
              <a:t>이친수가</a:t>
            </a:r>
            <a:r>
              <a:rPr lang="ko-KR" altLang="en-US" sz="1600" dirty="0"/>
              <a:t> 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하지만 </a:t>
            </a:r>
            <a:r>
              <a:rPr lang="en-US" altLang="ko-KR" sz="1600" dirty="0"/>
              <a:t>0010101</a:t>
            </a:r>
            <a:r>
              <a:rPr lang="ko-KR" altLang="en-US" sz="1600" dirty="0"/>
              <a:t>이나 </a:t>
            </a:r>
            <a:r>
              <a:rPr lang="en-US" altLang="ko-KR" sz="1600" dirty="0"/>
              <a:t>101101</a:t>
            </a:r>
            <a:r>
              <a:rPr lang="ko-KR" altLang="en-US" sz="1600" dirty="0"/>
              <a:t>은 각각 </a:t>
            </a:r>
            <a:r>
              <a:rPr lang="en-US" altLang="ko-KR" sz="1600" dirty="0"/>
              <a:t>1, 2</a:t>
            </a:r>
            <a:r>
              <a:rPr lang="ko-KR" altLang="en-US" sz="1600" dirty="0"/>
              <a:t>번 규칙에 위배되므로 </a:t>
            </a:r>
            <a:r>
              <a:rPr lang="ko-KR" altLang="en-US" sz="1600" dirty="0" err="1"/>
              <a:t>이친수가</a:t>
            </a:r>
            <a:r>
              <a:rPr lang="ko-KR" altLang="en-US" sz="1600" dirty="0"/>
              <a:t> 아니다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N(1 ≤ N ≤ 90)</a:t>
            </a:r>
            <a:r>
              <a:rPr lang="ko-KR" altLang="en-US" sz="1600" dirty="0"/>
              <a:t>이 주어졌을 때</a:t>
            </a:r>
            <a:r>
              <a:rPr lang="en-US" altLang="ko-KR" sz="1600" dirty="0"/>
              <a:t>, </a:t>
            </a:r>
            <a:r>
              <a:rPr lang="en" altLang="ko-Kore-KR" sz="1600" dirty="0"/>
              <a:t>N</a:t>
            </a:r>
            <a:r>
              <a:rPr lang="ko-KR" altLang="en-US" sz="1600" dirty="0"/>
              <a:t>자리 </a:t>
            </a:r>
            <a:r>
              <a:rPr lang="ko-KR" altLang="en-US" sz="1600" dirty="0" err="1"/>
              <a:t>이친수의</a:t>
            </a:r>
            <a:r>
              <a:rPr lang="ko-KR" altLang="en-US" sz="1600" dirty="0"/>
              <a:t> 개수를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6" y="4466625"/>
            <a:ext cx="11506529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</a:t>
            </a:r>
            <a:r>
              <a:rPr lang="en" altLang="ko-Kore-KR" sz="1600" dirty="0"/>
              <a:t>N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6" y="5563839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</a:t>
            </a:r>
            <a:r>
              <a:rPr lang="en" altLang="ko-Kore-KR" sz="1600" dirty="0"/>
              <a:t>N</a:t>
            </a:r>
            <a:r>
              <a:rPr lang="ko-KR" altLang="en-US" sz="1600" dirty="0"/>
              <a:t>자리 </a:t>
            </a:r>
            <a:r>
              <a:rPr lang="ko-KR" altLang="en-US" sz="1600" dirty="0" err="1"/>
              <a:t>이친수의</a:t>
            </a:r>
            <a:r>
              <a:rPr lang="ko-KR" altLang="en-US" sz="1600" dirty="0"/>
              <a:t> 개수를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4C4C18-5BC0-C03B-8743-ECE420641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97" y="3040785"/>
            <a:ext cx="8281005" cy="3713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69E387-6C00-8F57-7655-03F2A5B4B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203" y="5948250"/>
            <a:ext cx="2205299" cy="8055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C8C83-E6A7-EC1A-4A36-21EDE6F65B9A}"/>
              </a:ext>
            </a:extLst>
          </p:cNvPr>
          <p:cNvSpPr txBox="1"/>
          <p:nvPr/>
        </p:nvSpPr>
        <p:spPr>
          <a:xfrm>
            <a:off x="3190181" y="665167"/>
            <a:ext cx="5213194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6</a:t>
            </a:r>
            <a:r>
              <a:rPr kumimoji="1" lang="ko-KR" altLang="en-US" dirty="0"/>
              <a:t>자리 </a:t>
            </a:r>
            <a:r>
              <a:rPr kumimoji="1" lang="ko-KR" altLang="en-US" dirty="0" err="1"/>
              <a:t>이친수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x x x x x </a:t>
            </a:r>
            <a:r>
              <a:rPr kumimoji="1" lang="ko-KR" altLang="en-US" dirty="0" err="1"/>
              <a:t>일때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x x x x </a:t>
            </a:r>
            <a:r>
              <a:rPr kumimoji="1" lang="ko-KR" altLang="en-US" dirty="0"/>
              <a:t>은 불가능 </a:t>
            </a:r>
            <a:r>
              <a:rPr kumimoji="1" lang="en-US" altLang="ko-KR" dirty="0"/>
              <a:t>(1</a:t>
            </a:r>
            <a:r>
              <a:rPr kumimoji="1" lang="ko-KR" altLang="en-US" dirty="0"/>
              <a:t> 연속</a:t>
            </a:r>
            <a:r>
              <a:rPr kumimoji="1"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ore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x x x =</a:t>
            </a:r>
            <a:r>
              <a:rPr kumimoji="1" lang="ko-KR" altLang="en-US" dirty="0"/>
              <a:t> </a:t>
            </a:r>
            <a:r>
              <a:rPr kumimoji="1" lang="en-US" altLang="ko-KR" dirty="0"/>
              <a:t>1 x x x = </a:t>
            </a:r>
            <a:r>
              <a:rPr kumimoji="1" lang="en-US" altLang="ko-KR" dirty="0" err="1"/>
              <a:t>dp</a:t>
            </a:r>
            <a:r>
              <a:rPr kumimoji="1" lang="en-US" altLang="ko-KR" dirty="0"/>
              <a:t>[4] </a:t>
            </a:r>
            <a:r>
              <a:rPr kumimoji="1" lang="ko-KR" altLang="en-US" dirty="0"/>
              <a:t>혹은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x x x = 1 0 x x x = 1 x x x x = </a:t>
            </a:r>
            <a:r>
              <a:rPr kumimoji="1" lang="en-US" altLang="ko-KR" dirty="0" err="1"/>
              <a:t>dp</a:t>
            </a:r>
            <a:r>
              <a:rPr kumimoji="1" lang="en-US" altLang="ko-KR" dirty="0"/>
              <a:t>[5] 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따라서 </a:t>
            </a:r>
            <a:r>
              <a:rPr kumimoji="1" lang="en-US" altLang="ko-KR" dirty="0" err="1"/>
              <a:t>dp</a:t>
            </a:r>
            <a:r>
              <a:rPr kumimoji="1" lang="en-US" altLang="ko-KR" dirty="0"/>
              <a:t>[6] = </a:t>
            </a:r>
            <a:r>
              <a:rPr kumimoji="1" lang="en-US" altLang="ko-KR" dirty="0" err="1"/>
              <a:t>dp</a:t>
            </a:r>
            <a:r>
              <a:rPr kumimoji="1" lang="en-US" altLang="ko-KR" dirty="0"/>
              <a:t>[6-2] + </a:t>
            </a:r>
            <a:r>
              <a:rPr kumimoji="1" lang="en-US" altLang="ko-KR" dirty="0" err="1"/>
              <a:t>dp</a:t>
            </a:r>
            <a:r>
              <a:rPr kumimoji="1" lang="en-US" altLang="ko-KR" dirty="0"/>
              <a:t>[6-1] </a:t>
            </a:r>
          </a:p>
        </p:txBody>
      </p:sp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224</Words>
  <Application>Microsoft Macintosh PowerPoint</Application>
  <PresentationFormat>와이드스크린</PresentationFormat>
  <Paragraphs>22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198</cp:revision>
  <dcterms:created xsi:type="dcterms:W3CDTF">2022-02-11T03:22:38Z</dcterms:created>
  <dcterms:modified xsi:type="dcterms:W3CDTF">2022-06-10T07:33:23Z</dcterms:modified>
</cp:coreProperties>
</file>