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599914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2225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합분해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https://www.acmicpc.net/problem/2225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3" y="1423993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0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N</a:t>
            </a:r>
            <a:r>
              <a:rPr lang="ko-KR" altLang="en-US" sz="1600" dirty="0"/>
              <a:t>까지의 정수 </a:t>
            </a:r>
            <a:r>
              <a:rPr lang="en" altLang="ko-Kore-KR" sz="1600" dirty="0"/>
              <a:t>K</a:t>
            </a:r>
            <a:r>
              <a:rPr lang="ko-KR" altLang="en-US" sz="1600" dirty="0"/>
              <a:t>개를 더해서 그 합이 </a:t>
            </a:r>
            <a:r>
              <a:rPr lang="en" altLang="ko-Kore-KR" sz="1600" dirty="0"/>
              <a:t>N</a:t>
            </a:r>
            <a:r>
              <a:rPr lang="ko-KR" altLang="en-US" sz="1600" dirty="0"/>
              <a:t>이 되는 경우의 수를 구하는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덧셈의 순서가 바뀐 경우는 다른 경우로 센다</a:t>
            </a:r>
            <a:r>
              <a:rPr lang="en-US" altLang="ko-KR" sz="1600" dirty="0"/>
              <a:t>(1+2</a:t>
            </a:r>
            <a:r>
              <a:rPr lang="ko-KR" altLang="en-US" sz="1600" dirty="0"/>
              <a:t>와 </a:t>
            </a:r>
            <a:r>
              <a:rPr lang="en-US" altLang="ko-KR" sz="1600" dirty="0"/>
              <a:t>2+1</a:t>
            </a:r>
            <a:r>
              <a:rPr lang="ko-KR" altLang="en-US" sz="1600" dirty="0"/>
              <a:t>은 서로 다른 경우</a:t>
            </a:r>
            <a:r>
              <a:rPr lang="en-US" altLang="ko-KR" sz="1600" dirty="0"/>
              <a:t>).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또한 한 개의 수를 여러 번 쓸 수도 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3" y="3666110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두 정수 </a:t>
            </a:r>
            <a:r>
              <a:rPr lang="en" altLang="ko-Kore-KR" sz="1600" dirty="0"/>
              <a:t>N(1 ≤ N ≤ 200), K(1 ≤ K ≤ 200)</a:t>
            </a:r>
            <a:r>
              <a:rPr lang="ko-KR" altLang="en-US" sz="1600" dirty="0"/>
              <a:t>가 주어진다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4" y="5340814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답을 </a:t>
            </a:r>
            <a:r>
              <a:rPr lang="en-US" altLang="ko-KR" sz="1600" dirty="0"/>
              <a:t>1,000,000,000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나눈 나머지를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B6B457-36C9-9347-B798-E42F738E4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61" y="1474783"/>
            <a:ext cx="7924800" cy="5118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D00576-7FBF-BE1C-4EED-8E391725F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61" y="476595"/>
            <a:ext cx="6032500" cy="800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AC0841-CCFD-92DE-5006-8E2BD8176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667" y="5746531"/>
            <a:ext cx="2219093" cy="8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101</Words>
  <Application>Microsoft Macintosh PowerPoint</Application>
  <PresentationFormat>와이드스크린</PresentationFormat>
  <Paragraphs>12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209</cp:revision>
  <dcterms:created xsi:type="dcterms:W3CDTF">2022-02-11T03:22:38Z</dcterms:created>
  <dcterms:modified xsi:type="dcterms:W3CDTF">2022-06-14T02:02:06Z</dcterms:modified>
</cp:coreProperties>
</file>