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2022. 7. 5.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2022. 7. 5.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568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2026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2290</a:t>
            </a:r>
            <a:r>
              <a:rPr lang="ko-KR" altLang="en-US" dirty="0"/>
              <a:t> </a:t>
            </a:r>
            <a:r>
              <a:rPr lang="en-US" altLang="ko-KR" dirty="0"/>
              <a:t>– LCD Test (</a:t>
            </a:r>
            <a:r>
              <a:rPr lang="en-US" altLang="ko-KR" dirty="0">
                <a:hlinkClick r:id="rId3"/>
              </a:rPr>
              <a:t>https://www.acmicpc.net/problem/2290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5" y="937143"/>
            <a:ext cx="11506529" cy="11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지민이는 새로운 컴퓨터를 샀다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새로운 컴퓨터에 사은품으로 온 </a:t>
            </a:r>
            <a:r>
              <a:rPr lang="en" altLang="ko-Kore-KR" sz="1400" dirty="0"/>
              <a:t>LC-</a:t>
            </a:r>
            <a:r>
              <a:rPr lang="ko-KR" altLang="en-US" sz="1400" dirty="0"/>
              <a:t>디스플레이 모니터가 잘 </a:t>
            </a:r>
            <a:r>
              <a:rPr lang="ko-KR" altLang="en-US" sz="1400" dirty="0" err="1"/>
              <a:t>안나오는</a:t>
            </a:r>
            <a:r>
              <a:rPr lang="ko-KR" altLang="en-US" sz="1400" dirty="0"/>
              <a:t> 것이다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지민이의 친한 친구인 지환이는 지민이의 새로운 모니터를 위해 테스트 할 수 있는 프로그램을 만들기로 하였다</a:t>
            </a:r>
            <a:r>
              <a:rPr lang="en-US" altLang="ko-KR" sz="1400" dirty="0"/>
              <a:t>.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50A96-C869-758A-E8F3-0F46ACA27E19}"/>
              </a:ext>
            </a:extLst>
          </p:cNvPr>
          <p:cNvSpPr txBox="1"/>
          <p:nvPr/>
        </p:nvSpPr>
        <p:spPr>
          <a:xfrm>
            <a:off x="313764" y="4221346"/>
            <a:ext cx="11506529" cy="11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첫째 줄에 두 개의 정수 </a:t>
            </a:r>
            <a:r>
              <a:rPr lang="en" altLang="ko-Kore-KR" sz="1400" dirty="0"/>
              <a:t>s</a:t>
            </a:r>
            <a:r>
              <a:rPr lang="ko-KR" altLang="en-US" sz="1400" dirty="0"/>
              <a:t>와 </a:t>
            </a:r>
            <a:r>
              <a:rPr lang="en" altLang="ko-Kore-KR" sz="1400" dirty="0"/>
              <a:t>n</a:t>
            </a:r>
            <a:r>
              <a:rPr lang="ko-KR" altLang="en-US" sz="1400" dirty="0"/>
              <a:t>이 들어온다</a:t>
            </a:r>
            <a:r>
              <a:rPr lang="en-US" altLang="ko-KR" sz="1400" dirty="0"/>
              <a:t>. (1 ≤ </a:t>
            </a:r>
            <a:r>
              <a:rPr lang="en" altLang="ko-Kore-KR" sz="1400" dirty="0"/>
              <a:t>s ≤ 10, 0 ≤ n ≤ 9,999,999,999)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n</a:t>
            </a:r>
            <a:r>
              <a:rPr lang="ko-KR" altLang="en-US" sz="1400" dirty="0"/>
              <a:t>은 </a:t>
            </a:r>
            <a:r>
              <a:rPr lang="en" altLang="ko-Kore-KR" sz="1400" dirty="0"/>
              <a:t>LCD </a:t>
            </a:r>
            <a:r>
              <a:rPr lang="ko-KR" altLang="en-US" sz="1400" dirty="0"/>
              <a:t>모니터에 나타내야 할 수 이며</a:t>
            </a:r>
            <a:r>
              <a:rPr lang="en-US" altLang="ko-KR" sz="1400" dirty="0"/>
              <a:t>, </a:t>
            </a:r>
            <a:r>
              <a:rPr lang="en" altLang="ko-Kore-KR" sz="1400" dirty="0"/>
              <a:t>s</a:t>
            </a:r>
            <a:r>
              <a:rPr lang="ko-KR" altLang="en-US" sz="1400" dirty="0"/>
              <a:t>는 크기이다</a:t>
            </a:r>
            <a:r>
              <a:rPr lang="en-US" altLang="ko-KR" sz="1400" dirty="0"/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47D3E-88F9-CFF2-FEAC-576CC8FE7AF6}"/>
              </a:ext>
            </a:extLst>
          </p:cNvPr>
          <p:cNvSpPr txBox="1"/>
          <p:nvPr/>
        </p:nvSpPr>
        <p:spPr>
          <a:xfrm>
            <a:off x="313764" y="5449681"/>
            <a:ext cx="10733463" cy="111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길이가 </a:t>
            </a:r>
            <a:r>
              <a:rPr lang="en" altLang="ko-Kore-KR" sz="1400" dirty="0"/>
              <a:t>s</a:t>
            </a:r>
            <a:r>
              <a:rPr lang="ko-KR" altLang="en-US" sz="1400" dirty="0"/>
              <a:t>인 </a:t>
            </a:r>
            <a:r>
              <a:rPr lang="en-US" altLang="ko-KR" sz="1400" dirty="0"/>
              <a:t>'-'</a:t>
            </a:r>
            <a:r>
              <a:rPr lang="ko-KR" altLang="en-US" sz="1400" dirty="0"/>
              <a:t>와 </a:t>
            </a:r>
            <a:r>
              <a:rPr lang="en-US" altLang="ko-KR" sz="1400" dirty="0"/>
              <a:t>'|'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이용해서 출력해야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숫자는 모두 </a:t>
            </a:r>
            <a:r>
              <a:rPr lang="en" altLang="ko-Kore-KR" sz="1400" dirty="0"/>
              <a:t>s+2</a:t>
            </a:r>
            <a:r>
              <a:rPr lang="ko-KR" altLang="en-US" sz="1400" dirty="0"/>
              <a:t>의 가로와 </a:t>
            </a:r>
            <a:r>
              <a:rPr lang="en-US" altLang="ko-KR" sz="1400" dirty="0"/>
              <a:t>2</a:t>
            </a:r>
            <a:r>
              <a:rPr lang="en" altLang="ko-Kore-KR" sz="1400" dirty="0"/>
              <a:t>s+3</a:t>
            </a:r>
            <a:r>
              <a:rPr lang="ko-KR" altLang="en-US" sz="1400" dirty="0"/>
              <a:t>의 세로로 이루어 진다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나머지는 공백으로 채워야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숫자의 사이에는 공백이 한 칸 있어야 한다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B17FE0-B5F6-407A-EBD8-AB1521745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069" y="2146350"/>
            <a:ext cx="3483788" cy="251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B8B2BF-6C09-E7E4-23D1-1C407BD07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79" y="2135464"/>
            <a:ext cx="3483788" cy="25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D8F91-5D8D-AA0F-DC14-B7660F6CE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" y="799008"/>
            <a:ext cx="2518645" cy="27018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FD3F7A-0473-5AB6-5A5C-DF03E6F89E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50" y="799008"/>
            <a:ext cx="7602211" cy="5667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A7A324-BD11-5163-5F33-481B2F6F2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" y="3676677"/>
            <a:ext cx="3330925" cy="2789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76AA73-DF4F-9C50-9B90-1D107132E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361" y="5412322"/>
            <a:ext cx="2692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139</Words>
  <Application>Microsoft Macintosh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290</cp:revision>
  <dcterms:created xsi:type="dcterms:W3CDTF">2022-02-11T03:22:38Z</dcterms:created>
  <dcterms:modified xsi:type="dcterms:W3CDTF">2022-07-05T04:57:46Z</dcterms:modified>
</cp:coreProperties>
</file>