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71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9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2309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일곱 난쟁이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https://www.acmicpc.net/problem/1929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왕비를 피해 일곱 난쟁이들과 함께 평화롭게 생활하고 있던 백설공주에게 위기가 찾아왔다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일과를 마치고 돌아온 난쟁이가 일곱 명이 아닌 아홉 명이었던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아홉 명의 난쟁이는 모두 자신이 </a:t>
            </a:r>
            <a:r>
              <a:rPr lang="en-US" altLang="ko-KR" dirty="0"/>
              <a:t>"</a:t>
            </a:r>
            <a:r>
              <a:rPr lang="ko-KR" altLang="en-US" dirty="0"/>
              <a:t>백설 공주와 일곱 난쟁이</a:t>
            </a:r>
            <a:r>
              <a:rPr lang="en-US" altLang="ko-KR" dirty="0"/>
              <a:t>"</a:t>
            </a:r>
            <a:r>
              <a:rPr lang="ko-KR" altLang="en-US" dirty="0"/>
              <a:t>의 주인공이라고 주장했다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뛰어난 수학적 직관력을 가지고 있던 백설공주는</a:t>
            </a:r>
            <a:r>
              <a:rPr lang="en-US" altLang="ko-KR" dirty="0"/>
              <a:t>, </a:t>
            </a:r>
            <a:r>
              <a:rPr lang="ko-KR" altLang="en-US" dirty="0"/>
              <a:t>다행스럽게도 일곱 난쟁이의 키의 합이 </a:t>
            </a:r>
            <a:r>
              <a:rPr lang="en-US" altLang="ko-KR" dirty="0"/>
              <a:t>100</a:t>
            </a:r>
            <a:r>
              <a:rPr lang="ko-KR" altLang="en-US" dirty="0"/>
              <a:t>이 됨을 기억해 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아홉 난쟁이의 키가 주어졌을 때</a:t>
            </a:r>
            <a:r>
              <a:rPr lang="en-US" altLang="ko-KR" dirty="0"/>
              <a:t>, </a:t>
            </a:r>
            <a:r>
              <a:rPr lang="ko-KR" altLang="en-US" dirty="0"/>
              <a:t>백설공주를 도와 일곱 난쟁이를 찾는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5" y="3834800"/>
            <a:ext cx="1073346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아홉 개의 줄에 걸쳐 난쟁이들의 키가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주어지는 키는 </a:t>
            </a:r>
            <a:r>
              <a:rPr lang="en-US" altLang="ko-KR" dirty="0"/>
              <a:t>100</a:t>
            </a:r>
            <a:r>
              <a:rPr lang="ko-KR" altLang="en-US" dirty="0"/>
              <a:t>을 넘지 않는 자연수이며</a:t>
            </a:r>
            <a:r>
              <a:rPr lang="en-US" altLang="ko-KR" dirty="0"/>
              <a:t>, </a:t>
            </a:r>
            <a:r>
              <a:rPr lang="ko-KR" altLang="en-US" dirty="0"/>
              <a:t>아홉 난쟁이의 키는 모두 다르며</a:t>
            </a:r>
            <a:r>
              <a:rPr lang="en-US" altLang="ko-KR" dirty="0"/>
              <a:t>, </a:t>
            </a:r>
            <a:r>
              <a:rPr lang="ko-KR" altLang="en-US" dirty="0"/>
              <a:t>가능한 정답이 여러 가지인 경우에는 아무거나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6" y="5593190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일곱 난쟁이의 키를 오름차순으로 출력한다</a:t>
            </a:r>
            <a:r>
              <a:rPr lang="en-US" altLang="ko-KR" dirty="0"/>
              <a:t>. </a:t>
            </a:r>
            <a:r>
              <a:rPr lang="ko-KR" altLang="en-US" dirty="0"/>
              <a:t>일곱 난쟁이를 찾을 수 없는 경우는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6783224" y="1124409"/>
            <a:ext cx="5340627" cy="263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주어지는 난쟁이들의 키 합이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sum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이라 하자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.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명 중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7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명의 합이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이라면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,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남은 두명의 합이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sum-100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 되는 순간을 찾는다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난쟁이가 아닌 둘을 찾으면 그들의 키를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1000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으로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저장하고 다른 난쟁이들의 키와 함께 배열에 담아 정렬한다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 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CF67E-2155-C885-D85E-E551A899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" y="893663"/>
            <a:ext cx="6616264" cy="55207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32F79-CF39-B5B9-33C5-48A9FFDBD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24" y="4022028"/>
            <a:ext cx="2781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182</Words>
  <Application>Microsoft Macintosh PowerPoint</Application>
  <PresentationFormat>와이드스크린</PresentationFormat>
  <Paragraphs>20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84</cp:revision>
  <dcterms:created xsi:type="dcterms:W3CDTF">2022-02-11T03:22:38Z</dcterms:created>
  <dcterms:modified xsi:type="dcterms:W3CDTF">2022-05-15T01:37:24Z</dcterms:modified>
</cp:coreProperties>
</file>