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 autoAdjust="0"/>
    <p:restoredTop sz="96081"/>
  </p:normalViewPr>
  <p:slideViewPr>
    <p:cSldViewPr snapToGrid="0">
      <p:cViewPr varScale="1">
        <p:scale>
          <a:sx n="115" d="100"/>
          <a:sy n="115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2022. 5. 25.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766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2022. 5. 25.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566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599914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2529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부등호</a:t>
            </a:r>
            <a:r>
              <a:rPr lang="en-US" altLang="ko-KR" dirty="0"/>
              <a:t> (</a:t>
            </a:r>
            <a:r>
              <a:rPr lang="en-US" altLang="ko-KR" dirty="0">
                <a:hlinkClick r:id="rId3"/>
              </a:rPr>
              <a:t>https://www.acmicpc.net/problem/2529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9" y="1001997"/>
            <a:ext cx="11506529" cy="1568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제시된 </a:t>
            </a:r>
            <a:r>
              <a:rPr lang="en" altLang="ko-Kore-KR" sz="1600" dirty="0"/>
              <a:t>k</a:t>
            </a:r>
            <a:r>
              <a:rPr lang="ko-KR" altLang="en-US" sz="1600" dirty="0"/>
              <a:t>개의 부등호 순서를 만족하는 </a:t>
            </a:r>
            <a:r>
              <a:rPr lang="en-US" altLang="ko-KR" sz="1600" dirty="0"/>
              <a:t>(</a:t>
            </a:r>
            <a:r>
              <a:rPr lang="en" altLang="ko-Kore-KR" sz="1600" dirty="0"/>
              <a:t>k+1)</a:t>
            </a:r>
            <a:r>
              <a:rPr lang="ko-KR" altLang="en-US" sz="1600" dirty="0"/>
              <a:t>자리의 정수 중에서 최댓값과 최솟값을 찾아야 한다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앞서 설명한 대로 각 부등호의 앞뒤에 들어가는 숫자는 </a:t>
            </a:r>
            <a:r>
              <a:rPr lang="en-US" altLang="ko-KR" sz="1600" dirty="0"/>
              <a:t>{ 0, 1, 2, 3, 4, 5, 6, 7, 8, 9 }</a:t>
            </a:r>
            <a:r>
              <a:rPr lang="ko-KR" altLang="en-US" sz="1600" dirty="0"/>
              <a:t>중에서 선택해야 하며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b="1" u="sng" dirty="0"/>
              <a:t>선택된 숫자는 모두 달라야 한다</a:t>
            </a:r>
            <a:r>
              <a:rPr lang="en-US" altLang="ko-KR" sz="1600" dirty="0"/>
              <a:t>. </a:t>
            </a: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8" y="3003220"/>
            <a:ext cx="11506529" cy="1568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 줄에 부등호 문자의 개수를 나타내는 정수 </a:t>
            </a:r>
            <a:r>
              <a:rPr lang="en" altLang="ko-Kore-KR" sz="1600" dirty="0"/>
              <a:t>k</a:t>
            </a:r>
            <a:r>
              <a:rPr lang="ko-KR" altLang="en-US" sz="1600" dirty="0"/>
              <a:t>가 주어진다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그 다음 줄에는 </a:t>
            </a:r>
            <a:r>
              <a:rPr lang="en" altLang="ko-Kore-KR" sz="1600" dirty="0"/>
              <a:t>k</a:t>
            </a:r>
            <a:r>
              <a:rPr lang="ko-KR" altLang="en-US" sz="1600" dirty="0"/>
              <a:t>개의 부등호 기호가 하나의 공백을 두고 한 줄에 모두 제시된다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k</a:t>
            </a:r>
            <a:r>
              <a:rPr lang="ko-KR" altLang="en-US" sz="1600" dirty="0"/>
              <a:t>의 범위는 </a:t>
            </a:r>
            <a:r>
              <a:rPr lang="en-US" altLang="ko-KR" sz="1600" dirty="0"/>
              <a:t>2 ≤ </a:t>
            </a:r>
            <a:r>
              <a:rPr lang="en" altLang="ko-Kore-KR" sz="1600" dirty="0"/>
              <a:t>k ≤ 9 </a:t>
            </a:r>
            <a:r>
              <a:rPr lang="ko-KR" altLang="en-US" sz="1600" dirty="0"/>
              <a:t>이다</a:t>
            </a:r>
            <a:r>
              <a:rPr lang="en-US" altLang="ko-KR" sz="1600" dirty="0"/>
              <a:t>.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8" y="4823340"/>
            <a:ext cx="10733463" cy="1568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제시된 부등호 관계를 만족하는 </a:t>
            </a:r>
            <a:r>
              <a:rPr lang="en" altLang="ko-Kore-KR" sz="1600" dirty="0"/>
              <a:t>k+1 </a:t>
            </a:r>
            <a:r>
              <a:rPr lang="ko-KR" altLang="en-US" sz="1600" dirty="0"/>
              <a:t>자리의 최대</a:t>
            </a:r>
            <a:r>
              <a:rPr lang="en-US" altLang="ko-KR" sz="1600" dirty="0"/>
              <a:t>, </a:t>
            </a:r>
            <a:r>
              <a:rPr lang="ko-KR" altLang="en-US" sz="1600" dirty="0"/>
              <a:t>최소 정수를 첫째 줄과 둘째 줄에 각각 출력해야 한다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단 아래 예</a:t>
            </a:r>
            <a:r>
              <a:rPr lang="en-US" altLang="ko-KR" sz="1600" dirty="0"/>
              <a:t>(1)</a:t>
            </a:r>
            <a:r>
              <a:rPr lang="ko-KR" altLang="en-US" sz="1600" dirty="0"/>
              <a:t>과 같이 첫 자리가 </a:t>
            </a:r>
            <a:r>
              <a:rPr lang="en-US" altLang="ko-KR" sz="1600" dirty="0"/>
              <a:t>0</a:t>
            </a:r>
            <a:r>
              <a:rPr lang="ko-KR" altLang="en-US" sz="1600" dirty="0"/>
              <a:t>인 경우도 정수에 포함되어야 한다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모든 입력에 답은 항상 존재하며 출력 정수는 하나의 문자열이 되도록 해야 한다</a:t>
            </a:r>
            <a:r>
              <a:rPr lang="en-US" altLang="ko-KR" sz="1600" dirty="0"/>
              <a:t>. 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1D9DEC-9E27-811F-0BE5-3392BD05F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33" y="1283460"/>
            <a:ext cx="5287093" cy="49957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1A5A67E-DC2E-8E4B-73E7-3CDC6C4F8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033" y="5421829"/>
            <a:ext cx="2318093" cy="8573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E077A03-F67E-76AD-C8D1-5390944311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255" y="2219093"/>
            <a:ext cx="3806654" cy="46389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A213F74-45A9-2D0C-CFC3-D25E98C0C3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255" y="90141"/>
            <a:ext cx="3249961" cy="178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7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167</Words>
  <Application>Microsoft Macintosh PowerPoint</Application>
  <PresentationFormat>와이드스크린</PresentationFormat>
  <Paragraphs>16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161</cp:revision>
  <dcterms:created xsi:type="dcterms:W3CDTF">2022-02-11T03:22:38Z</dcterms:created>
  <dcterms:modified xsi:type="dcterms:W3CDTF">2022-05-25T04:41:27Z</dcterms:modified>
</cp:coreProperties>
</file>