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60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97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2609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최대공약수와 </a:t>
            </a:r>
            <a:r>
              <a:rPr lang="ko-KR" altLang="en-US" dirty="0" err="1"/>
              <a:t>최소공배수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https://www.acmicpc.net/problem/2609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두 개의 자연수를 </a:t>
            </a:r>
            <a:r>
              <a:rPr lang="ko-KR" altLang="en-US" dirty="0" err="1"/>
              <a:t>입력받아</a:t>
            </a:r>
            <a:r>
              <a:rPr lang="ko-KR" altLang="en-US" dirty="0"/>
              <a:t> 최대 공약수와 최소 공배수를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7" y="2406993"/>
            <a:ext cx="1073346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줄에는 두 개의 자연수가 주어진다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둘은 </a:t>
            </a:r>
            <a:r>
              <a:rPr lang="en-US" altLang="ko-KR" dirty="0"/>
              <a:t>10,000</a:t>
            </a:r>
            <a:r>
              <a:rPr lang="ko-KR" altLang="en-US" dirty="0"/>
              <a:t>이하의 자연수이며 사이에 한 칸의 공백이 주어진다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7" y="4989409"/>
            <a:ext cx="1073346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줄에는 입력으로 주어진 두 수의 최대공약수를</a:t>
            </a:r>
            <a:r>
              <a:rPr lang="en-US" altLang="ko-KR" dirty="0"/>
              <a:t>, </a:t>
            </a:r>
            <a:r>
              <a:rPr lang="ko-KR" altLang="en-US" dirty="0"/>
              <a:t>둘째 줄에는 입력으로 주어진 두 수의 최소 공배수를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552428" y="1111072"/>
            <a:ext cx="9984437" cy="16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최대 공약수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: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 두 수 이상의 공약수 중 가장 큰 것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[greatest common divisor]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222222"/>
                </a:solidFill>
                <a:latin typeface="FC Sans"/>
              </a:rPr>
              <a:t>gcd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(a, b) = </a:t>
            </a:r>
            <a:r>
              <a:rPr lang="en-US" altLang="ko-KR" b="1" dirty="0" err="1">
                <a:solidFill>
                  <a:srgbClr val="222222"/>
                </a:solidFill>
                <a:latin typeface="FC Sans"/>
              </a:rPr>
              <a:t>gcd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(b, </a:t>
            </a:r>
            <a:r>
              <a:rPr lang="en-US" altLang="ko-KR" b="1" dirty="0" err="1">
                <a:solidFill>
                  <a:srgbClr val="222222"/>
                </a:solidFill>
                <a:latin typeface="FC Sans"/>
              </a:rPr>
              <a:t>a%b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)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이다</a:t>
            </a:r>
            <a:r>
              <a:rPr lang="en-US" altLang="ko-KR" dirty="0">
                <a:solidFill>
                  <a:srgbClr val="222222"/>
                </a:solidFill>
                <a:latin typeface="FC Sans"/>
              </a:rPr>
              <a:t>.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FC Sans"/>
              </a:rPr>
              <a:t>[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유클리드 </a:t>
            </a:r>
            <a:r>
              <a:rPr lang="ko-KR" altLang="en-US" dirty="0" err="1">
                <a:solidFill>
                  <a:srgbClr val="222222"/>
                </a:solidFill>
                <a:latin typeface="FC Sans"/>
              </a:rPr>
              <a:t>호제법</a:t>
            </a:r>
            <a:r>
              <a:rPr lang="en-US" altLang="ko-KR" dirty="0">
                <a:solidFill>
                  <a:srgbClr val="222222"/>
                </a:solidFill>
                <a:latin typeface="FC Sans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222222"/>
                </a:solidFill>
                <a:latin typeface="FC Sans"/>
              </a:rPr>
              <a:t>최소공배수와의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 관계 </a:t>
            </a:r>
            <a:r>
              <a:rPr lang="en-US" altLang="ko-KR" dirty="0">
                <a:solidFill>
                  <a:srgbClr val="222222"/>
                </a:solidFill>
                <a:latin typeface="FC Sans"/>
              </a:rPr>
              <a:t>: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b="1" dirty="0" err="1">
                <a:solidFill>
                  <a:srgbClr val="222222"/>
                </a:solidFill>
                <a:latin typeface="FC Sans"/>
              </a:rPr>
              <a:t>gcd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(</a:t>
            </a:r>
            <a:r>
              <a:rPr lang="en-US" altLang="ko-KR" b="1" dirty="0" err="1">
                <a:solidFill>
                  <a:srgbClr val="222222"/>
                </a:solidFill>
                <a:latin typeface="FC Sans"/>
              </a:rPr>
              <a:t>a,b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) = l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ab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l / lcm(</a:t>
            </a:r>
            <a:r>
              <a:rPr lang="en-US" altLang="ko-KR" b="1" dirty="0" err="1">
                <a:solidFill>
                  <a:srgbClr val="222222"/>
                </a:solidFill>
                <a:latin typeface="FC Sans"/>
              </a:rPr>
              <a:t>a,b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DBEEA-7CC5-B2A8-B3BA-1EF33937A0D3}"/>
              </a:ext>
            </a:extLst>
          </p:cNvPr>
          <p:cNvSpPr txBox="1"/>
          <p:nvPr/>
        </p:nvSpPr>
        <p:spPr>
          <a:xfrm>
            <a:off x="467366" y="3925084"/>
            <a:ext cx="99844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최소 공배수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: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 두 수 이상의 공배수 중 가장 작은 것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[least common multiple] </a:t>
            </a:r>
          </a:p>
          <a:p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소인수 분해를 구현 하는 것 보다 최대 공약수와의 관계를 이용하는 것이 빠르다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최대공약수와의 관계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: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lcm(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a,b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) = l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ab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l / 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gcd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(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a,b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)</a:t>
            </a:r>
          </a:p>
          <a:p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15A8F8-BE6B-DD87-3B2B-64CA753D4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67" y="3925084"/>
            <a:ext cx="3577873" cy="16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5686C2-6F8F-0E59-8CF5-AC0CC40E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06" y="880140"/>
            <a:ext cx="77851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181</Words>
  <Application>Microsoft Macintosh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FC Sans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85</cp:revision>
  <dcterms:created xsi:type="dcterms:W3CDTF">2022-02-11T03:22:38Z</dcterms:created>
  <dcterms:modified xsi:type="dcterms:W3CDTF">2022-05-13T07:01:23Z</dcterms:modified>
</cp:coreProperties>
</file>