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465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8407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2667–</a:t>
            </a:r>
            <a:r>
              <a:rPr lang="ko-KR" altLang="en-US" dirty="0"/>
              <a:t> </a:t>
            </a:r>
            <a:r>
              <a:rPr lang="ko-KR" altLang="en-US" dirty="0" err="1"/>
              <a:t>단지번호붙이기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https://www.acmicpc.net/problem/2667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6" y="925992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그림 </a:t>
            </a:r>
            <a:r>
              <a:rPr lang="en-US" altLang="ko-KR" sz="1600" dirty="0"/>
              <a:t>1&gt;</a:t>
            </a:r>
            <a:r>
              <a:rPr lang="ko-KR" altLang="en-US" sz="1600" dirty="0"/>
              <a:t>과 같이 정사각형 모양의 지도가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은 집이 있는 곳을</a:t>
            </a:r>
            <a:r>
              <a:rPr lang="en-US" altLang="ko-KR" sz="1600" dirty="0"/>
              <a:t>, 0</a:t>
            </a:r>
            <a:r>
              <a:rPr lang="ko-KR" altLang="en-US" sz="1600" dirty="0"/>
              <a:t>은 집이 없는 곳을 나타낸다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철수는 이 지도를 가지고 연결된 집의 모임인 단지를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단지에 번호를 붙이려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연결되었다는 것은 어떤 집이 좌우</a:t>
            </a:r>
            <a:r>
              <a:rPr lang="en-US" altLang="ko-KR" sz="1600" dirty="0"/>
              <a:t>, </a:t>
            </a:r>
            <a:r>
              <a:rPr lang="ko-KR" altLang="en-US" sz="1600" dirty="0"/>
              <a:t>혹은 아래위로 다른 집이 있는 경우를 말한다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대각선상에 집이 있는 경우는 연결된 것이 아니다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그림 </a:t>
            </a:r>
            <a:r>
              <a:rPr lang="en-US" altLang="ko-KR" sz="1600" dirty="0"/>
              <a:t>2&gt;</a:t>
            </a:r>
            <a:r>
              <a:rPr lang="ko-KR" altLang="en-US" sz="1600" dirty="0"/>
              <a:t>는 </a:t>
            </a:r>
            <a:r>
              <a:rPr lang="en-US" altLang="ko-KR" sz="1600" dirty="0"/>
              <a:t>&lt;</a:t>
            </a:r>
            <a:r>
              <a:rPr lang="ko-KR" altLang="en-US" sz="1600" dirty="0"/>
              <a:t>그림 </a:t>
            </a:r>
            <a:r>
              <a:rPr lang="en-US" altLang="ko-KR" sz="1600" dirty="0"/>
              <a:t>1&gt;</a:t>
            </a:r>
            <a:r>
              <a:rPr lang="ko-KR" altLang="en-US" sz="1600" dirty="0"/>
              <a:t>을 단지별로 번호를 붙인 것이다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지도를 입력하여 단지수를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 단지에 속하는 집의 수를 오름차순으로 정렬하여 출력하는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297018" y="4067949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번째 줄에는 지도의 크기 </a:t>
            </a:r>
            <a:r>
              <a:rPr lang="en" altLang="ko-Kore-KR" sz="1600" dirty="0"/>
              <a:t>N(</a:t>
            </a:r>
            <a:r>
              <a:rPr lang="ko-KR" altLang="en-US" sz="1600" dirty="0"/>
              <a:t>정사각형이므로 가로와 세로의 크기는 같으며 </a:t>
            </a:r>
            <a:r>
              <a:rPr lang="en-US" altLang="ko-KR" sz="1600" dirty="0"/>
              <a:t>5≤</a:t>
            </a:r>
            <a:r>
              <a:rPr lang="en" altLang="ko-Kore-KR" sz="1600" dirty="0"/>
              <a:t>N≤25)</a:t>
            </a:r>
            <a:r>
              <a:rPr lang="ko-KR" altLang="en-US" sz="1600" dirty="0"/>
              <a:t>이 입력되고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 다음 </a:t>
            </a:r>
            <a:r>
              <a:rPr lang="en" altLang="ko-Kore-KR" sz="1600" dirty="0"/>
              <a:t>N</a:t>
            </a:r>
            <a:r>
              <a:rPr lang="ko-KR" altLang="en-US" sz="1600" dirty="0"/>
              <a:t>줄에는 각각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자료</a:t>
            </a:r>
            <a:r>
              <a:rPr lang="en-US" altLang="ko-KR" sz="1600" dirty="0"/>
              <a:t>(0</a:t>
            </a:r>
            <a:r>
              <a:rPr lang="ko-KR" altLang="en-US" sz="1600" dirty="0"/>
              <a:t>혹은 </a:t>
            </a:r>
            <a:r>
              <a:rPr lang="en-US" altLang="ko-KR" sz="1600" dirty="0"/>
              <a:t>1)</a:t>
            </a:r>
            <a:r>
              <a:rPr lang="ko-KR" altLang="en-US" sz="1600" dirty="0"/>
              <a:t>가 입력된다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363247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번째 줄에는 총 단지수를 </a:t>
            </a:r>
            <a:r>
              <a:rPr lang="ko-KR" altLang="en-US" sz="1600" dirty="0" err="1"/>
              <a:t>출력하시오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그리고 각 단지내 집의 수를 오름차순으로 정렬하여 한 줄에 하나씩 </a:t>
            </a:r>
            <a:r>
              <a:rPr lang="ko-KR" altLang="en-US" sz="1600" dirty="0" err="1"/>
              <a:t>출력하시오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23D288-8BC9-6090-C199-203742F76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731" y="316391"/>
            <a:ext cx="3785839" cy="17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  <a:r>
              <a:rPr lang="en-US" altLang="ko-KR" b="1" dirty="0"/>
              <a:t>(</a:t>
            </a:r>
            <a:r>
              <a:rPr lang="ko-KR" altLang="en-US" b="1" dirty="0"/>
              <a:t>재귀함수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338DE-0DD0-6FAC-3223-286D9EA77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872931"/>
            <a:ext cx="5237870" cy="5806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DAA33-5D1E-6DE7-6820-E2F8FC2C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35" y="872931"/>
            <a:ext cx="6477000" cy="476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DACD57-E5E9-943D-E8F5-AD5031486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5" y="5840006"/>
            <a:ext cx="2730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 </a:t>
            </a:r>
            <a:r>
              <a:rPr lang="en-US" altLang="ko-KR" b="1" dirty="0"/>
              <a:t>(</a:t>
            </a:r>
            <a:r>
              <a:rPr lang="ko-KR" altLang="en-US" b="1" dirty="0"/>
              <a:t>큐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A7C115-7F17-7A4D-E7A8-D148DBAE1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68" y="480501"/>
            <a:ext cx="5030280" cy="61928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2CEF72-389D-4615-7B5B-24D262940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2" y="895048"/>
            <a:ext cx="5615006" cy="5778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0C53AE-F47B-92A1-C4F0-08C840D37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44" y="5793906"/>
            <a:ext cx="2173868" cy="8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183</Words>
  <Application>Microsoft Macintosh PowerPoint</Application>
  <PresentationFormat>와이드스크린</PresentationFormat>
  <Paragraphs>20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215</cp:revision>
  <dcterms:created xsi:type="dcterms:W3CDTF">2022-02-11T03:22:38Z</dcterms:created>
  <dcterms:modified xsi:type="dcterms:W3CDTF">2022-06-26T10:23:06Z</dcterms:modified>
</cp:coreProperties>
</file>