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65" r:id="rId3"/>
    <p:sldId id="264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2022. 5. 15.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003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978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42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58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3085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사탕 게임</a:t>
            </a:r>
            <a:r>
              <a:rPr lang="en-US" altLang="ko-KR" dirty="0"/>
              <a:t>. (</a:t>
            </a:r>
            <a:r>
              <a:rPr lang="en-US" altLang="ko-KR" dirty="0">
                <a:hlinkClick r:id="rId2"/>
              </a:rPr>
              <a:t>https://www.acmicpc.net/problem/3085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64" y="829915"/>
            <a:ext cx="10733463" cy="1937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가장 처음에 </a:t>
            </a:r>
            <a:r>
              <a:rPr lang="en" altLang="ko-Kore-KR" sz="1600" dirty="0"/>
              <a:t>N×N</a:t>
            </a:r>
            <a:r>
              <a:rPr lang="ko-KR" altLang="en-US" sz="1600" dirty="0"/>
              <a:t>크기에 사탕을 채워 놓는다</a:t>
            </a:r>
            <a:r>
              <a:rPr lang="en-US" altLang="ko-KR" sz="1600" dirty="0"/>
              <a:t>. </a:t>
            </a:r>
            <a:r>
              <a:rPr lang="ko-KR" altLang="en-US" sz="1600" dirty="0"/>
              <a:t>사탕의 색은 모두 같지 않을 수도 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상근이는 사탕의 색이 다른 인접한 두 칸을 고른다</a:t>
            </a:r>
            <a:r>
              <a:rPr lang="en-US" altLang="ko-KR" sz="1600" dirty="0"/>
              <a:t>. </a:t>
            </a:r>
            <a:r>
              <a:rPr lang="ko-KR" altLang="en-US" sz="1600" dirty="0"/>
              <a:t>그 다음 고른 칸에 들어있는 사탕을 서로 교환한다</a:t>
            </a:r>
            <a:r>
              <a:rPr lang="en-US" altLang="ko-KR" sz="1600" dirty="0"/>
              <a:t>. 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이제</a:t>
            </a:r>
            <a:r>
              <a:rPr lang="en-US" altLang="ko-KR" sz="1600" dirty="0"/>
              <a:t>, </a:t>
            </a:r>
            <a:r>
              <a:rPr lang="ko-KR" altLang="en-US" sz="1600" dirty="0"/>
              <a:t>모두 같은 색으로 이루어져 있는 가장 긴 연속 부분</a:t>
            </a:r>
            <a:r>
              <a:rPr lang="en-US" altLang="ko-KR" sz="1600" dirty="0"/>
              <a:t>(</a:t>
            </a:r>
            <a:r>
              <a:rPr lang="ko-KR" altLang="en-US" sz="1600" dirty="0"/>
              <a:t>행 또는 열</a:t>
            </a:r>
            <a:r>
              <a:rPr lang="en-US" altLang="ko-KR" sz="1600" dirty="0"/>
              <a:t>)</a:t>
            </a:r>
            <a:r>
              <a:rPr lang="ko-KR" altLang="en-US" sz="1600" dirty="0"/>
              <a:t>을 고른 다음 그 사탕을 모두 먹는다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사탕이 채워진 상태가 주어졌을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상근이가 먹을 수 있는 사탕의 최대 개수를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55" y="3121713"/>
            <a:ext cx="10733463" cy="1937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보드의 크기 </a:t>
            </a:r>
            <a:r>
              <a:rPr lang="en" altLang="ko-Kore-KR" sz="1600" dirty="0"/>
              <a:t>N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(3 ≤ </a:t>
            </a:r>
            <a:r>
              <a:rPr lang="en" altLang="ko-Kore-KR" sz="1600" dirty="0"/>
              <a:t>N ≤ 50)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다음 </a:t>
            </a:r>
            <a:r>
              <a:rPr lang="en" altLang="ko-Kore-KR" sz="1600" dirty="0"/>
              <a:t>N</a:t>
            </a:r>
            <a:r>
              <a:rPr lang="ko-KR" altLang="en-US" sz="1600" dirty="0"/>
              <a:t>개 줄에는 보드에 채워져 있는 사탕의 색상이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빨간색은 </a:t>
            </a:r>
            <a:r>
              <a:rPr lang="en" altLang="ko-Kore-KR" sz="1600" dirty="0"/>
              <a:t>C, </a:t>
            </a:r>
            <a:r>
              <a:rPr lang="ko-KR" altLang="en-US" sz="1600" dirty="0"/>
              <a:t>파란색은 </a:t>
            </a:r>
            <a:r>
              <a:rPr lang="en" altLang="ko-Kore-KR" sz="1600" dirty="0"/>
              <a:t>P, </a:t>
            </a:r>
            <a:r>
              <a:rPr lang="ko-KR" altLang="en-US" sz="1600" dirty="0"/>
              <a:t>초록색은 </a:t>
            </a:r>
            <a:r>
              <a:rPr lang="en" altLang="ko-Kore-KR" sz="1600" dirty="0"/>
              <a:t>Z, </a:t>
            </a:r>
            <a:r>
              <a:rPr lang="ko-KR" altLang="en-US" sz="1600" dirty="0"/>
              <a:t>노란색은 </a:t>
            </a:r>
            <a:r>
              <a:rPr lang="en" altLang="ko-Kore-KR" sz="1600" dirty="0"/>
              <a:t>Y</a:t>
            </a:r>
            <a:r>
              <a:rPr lang="ko-KR" altLang="en-US" sz="1600" dirty="0"/>
              <a:t>로 주어진다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사탕의 색이 다른 인접한 두 칸이 존재하는 입력만 주어진다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56" y="5692375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상근이가 먹을 수 있는 사탕의 최대 개수를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4DE7-87E9-D399-FA4A-A0F68640C30F}"/>
              </a:ext>
            </a:extLst>
          </p:cNvPr>
          <p:cNvSpPr txBox="1"/>
          <p:nvPr/>
        </p:nvSpPr>
        <p:spPr>
          <a:xfrm>
            <a:off x="313765" y="990594"/>
            <a:ext cx="5340627" cy="4486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원본 배열을 포함해 총 </a:t>
            </a: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5</a:t>
            </a: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개의 배열을 만든다</a:t>
            </a: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.</a:t>
            </a:r>
            <a:endParaRPr lang="en-US" altLang="ko-KR" sz="1600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222222"/>
                </a:solidFill>
                <a:latin typeface="FC Sans"/>
              </a:rPr>
              <a:t>xArr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 : 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원본</a:t>
            </a:r>
            <a:endParaRPr lang="en-US" altLang="ko-KR" sz="1600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xArr1: </a:t>
            </a:r>
            <a:r>
              <a:rPr lang="en-US" altLang="ko-KR" sz="1600" dirty="0" err="1">
                <a:solidFill>
                  <a:srgbClr val="222222"/>
                </a:solidFill>
                <a:latin typeface="FC Sans"/>
              </a:rPr>
              <a:t>XArr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의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[</a:t>
            </a:r>
            <a:r>
              <a:rPr lang="en-US" altLang="ko-KR" sz="1600" dirty="0" err="1">
                <a:solidFill>
                  <a:srgbClr val="222222"/>
                </a:solidFill>
                <a:latin typeface="FC Sans"/>
              </a:rPr>
              <a:t>i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][j]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와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[</a:t>
            </a:r>
            <a:r>
              <a:rPr lang="en-US" altLang="ko-KR" sz="1600" dirty="0" err="1">
                <a:solidFill>
                  <a:srgbClr val="222222"/>
                </a:solidFill>
                <a:latin typeface="FC Sans"/>
              </a:rPr>
              <a:t>i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][j-1]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을 변경한 배열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(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가로 연속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yArr1: XArr1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을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90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도 회전한 배열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(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세로 연속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xArr2: </a:t>
            </a:r>
            <a:r>
              <a:rPr lang="en-US" altLang="ko-KR" sz="1600" dirty="0" err="1">
                <a:solidFill>
                  <a:srgbClr val="222222"/>
                </a:solidFill>
                <a:latin typeface="FC Sans"/>
              </a:rPr>
              <a:t>xArr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의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[j][i]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와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[j][</a:t>
            </a:r>
            <a:r>
              <a:rPr lang="en-US" altLang="ko-KR" sz="1600" dirty="0" err="1">
                <a:solidFill>
                  <a:srgbClr val="222222"/>
                </a:solidFill>
                <a:latin typeface="FC Sans"/>
              </a:rPr>
              <a:t>i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]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을 변경한 배열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(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가로 연속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yArr2: xArr2</a:t>
            </a:r>
            <a:r>
              <a:rPr lang="ko-KR" altLang="en-US" sz="1600" dirty="0" err="1">
                <a:solidFill>
                  <a:srgbClr val="222222"/>
                </a:solidFill>
                <a:latin typeface="FC Sans"/>
              </a:rPr>
              <a:t>를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90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도 회전한 배열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(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세로 연속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222222"/>
                </a:solidFill>
                <a:latin typeface="FC Sans"/>
              </a:rPr>
              <a:t>i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와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j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값을 변경하며 배열들의 연속된 사탕개수를 기록한다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기록된 값 중 최대값을 출력한다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0" i="0" dirty="0">
              <a:solidFill>
                <a:srgbClr val="222222"/>
              </a:solidFill>
              <a:effectLst/>
              <a:latin typeface="FC San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CF6202-B23C-81DE-D45F-F15313214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366" y="0"/>
            <a:ext cx="4325281" cy="41705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7A1140-0FCA-D937-D803-5D83E8B66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366" y="4170556"/>
            <a:ext cx="3950223" cy="256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2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CC9D54-73B2-1988-8D93-4B26C9162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82" y="1219518"/>
            <a:ext cx="5061046" cy="47129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9D08E3-20B1-58F2-A03F-EFBCEB8EC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292" y="1219519"/>
            <a:ext cx="5027126" cy="47129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5EA49A0-70B5-6830-EE53-E99C250BC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218" y="5359081"/>
            <a:ext cx="27432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5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: </a:t>
            </a:r>
            <a:r>
              <a:rPr lang="ko-KR" altLang="en-US" b="1" dirty="0"/>
              <a:t>알고리즘 최적화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0964A7-B4A4-B712-B8E9-FC8969CB4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86" y="791293"/>
            <a:ext cx="4038095" cy="59328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4134B9-8EC0-92F0-B7DD-00C2CB5B8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29" y="791293"/>
            <a:ext cx="4697176" cy="3429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062385C-2BD8-092A-1FDD-9FA4B230E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29" y="4124181"/>
            <a:ext cx="4966010" cy="26000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9DF449-8B13-7A8C-0336-8F8DB5F4A3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34" y="5843883"/>
            <a:ext cx="2485143" cy="10141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ECE972-4ED4-3196-55C0-766386BAABDE}"/>
              </a:ext>
            </a:extLst>
          </p:cNvPr>
          <p:cNvSpPr txBox="1"/>
          <p:nvPr/>
        </p:nvSpPr>
        <p:spPr>
          <a:xfrm>
            <a:off x="2543665" y="311224"/>
            <a:ext cx="35523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원본 배열을 변경하며 검사한다</a:t>
            </a:r>
            <a:endParaRPr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9104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271</Words>
  <Application>Microsoft Macintosh PowerPoint</Application>
  <PresentationFormat>와이드스크린</PresentationFormat>
  <Paragraphs>30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FC Sans</vt:lpstr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88</cp:revision>
  <dcterms:created xsi:type="dcterms:W3CDTF">2022-02-11T03:22:38Z</dcterms:created>
  <dcterms:modified xsi:type="dcterms:W3CDTF">2022-05-15T01:52:17Z</dcterms:modified>
</cp:coreProperties>
</file>