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37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48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4375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1. (</a:t>
            </a:r>
            <a:r>
              <a:rPr lang="en-US" altLang="ko-KR" dirty="0">
                <a:hlinkClick r:id="rId2"/>
              </a:rPr>
              <a:t>https://www.acmicpc.net/problem/4375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로 나누어 떨어지지 않는 정수 </a:t>
            </a:r>
            <a:r>
              <a:rPr lang="en" altLang="ko-Kore-KR" dirty="0"/>
              <a:t>n(1 ≤ n ≤ 10000)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로만 이루어진 </a:t>
            </a:r>
            <a:r>
              <a:rPr lang="en" altLang="ko-Kore-KR" dirty="0"/>
              <a:t>n</a:t>
            </a:r>
            <a:r>
              <a:rPr lang="ko-KR" altLang="en-US" dirty="0"/>
              <a:t>의 배수를 찾는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62" y="2644170"/>
            <a:ext cx="1073346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r>
              <a:rPr lang="ko-KR" altLang="en-US" dirty="0"/>
              <a:t>입력은 여러 개의 테스트 케이스로 이루어져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테스트 케이스는 한 줄로 이루어져 있고</a:t>
            </a:r>
            <a:r>
              <a:rPr lang="en-US" altLang="ko-KR" dirty="0"/>
              <a:t>, </a:t>
            </a:r>
            <a:r>
              <a:rPr lang="en" altLang="ko-Kore-KR" dirty="0"/>
              <a:t>n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61" y="4530113"/>
            <a:ext cx="107334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로 이루어진 </a:t>
            </a:r>
            <a:r>
              <a:rPr lang="en" altLang="ko-Kore-KR" dirty="0"/>
              <a:t>n</a:t>
            </a:r>
            <a:r>
              <a:rPr lang="ko-KR" altLang="en-US" dirty="0"/>
              <a:t>의 배수 중 가장 작은 수의 </a:t>
            </a:r>
            <a:r>
              <a:rPr lang="ko-KR" altLang="en-US" dirty="0" err="1"/>
              <a:t>자리수를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문제해석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6F664-81B9-AE40-BFEE-F70D439476D5}"/>
                  </a:ext>
                </a:extLst>
              </p:cNvPr>
              <p:cNvSpPr txBox="1"/>
              <p:nvPr/>
            </p:nvSpPr>
            <p:spPr>
              <a:xfrm>
                <a:off x="313765" y="970229"/>
                <a:ext cx="11243826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로만 이루어진 </a:t>
                </a:r>
                <a:r>
                  <a:rPr lang="en" altLang="ko-Kore-KR" dirty="0"/>
                  <a:t>n</a:t>
                </a:r>
                <a:r>
                  <a:rPr lang="ko-KR" altLang="en-US" dirty="0"/>
                  <a:t>의 배수를 찾는 프로그램을 </a:t>
                </a:r>
                <a:r>
                  <a:rPr lang="ko-KR" altLang="en-US" dirty="0" err="1"/>
                  <a:t>작성하시오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Symbol" pitchFamily="2" charset="2"/>
                  <a:buChar char="Þ"/>
                </a:pPr>
                <a:r>
                  <a:rPr lang="en-US" altLang="ko-KR" dirty="0"/>
                  <a:t>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111,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1111,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11111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…</a:t>
                </a:r>
                <a:r>
                  <a:rPr lang="ko-KR" altLang="en-US" dirty="0"/>
                  <a:t> 중 </a:t>
                </a:r>
                <a:r>
                  <a:rPr lang="en-US" altLang="ko-KR" dirty="0"/>
                  <a:t>n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나누었을때</a:t>
                </a:r>
                <a:r>
                  <a:rPr lang="ko-KR" altLang="en-US" dirty="0"/>
                  <a:t> 나머지가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숫자의 </a:t>
                </a:r>
                <a:r>
                  <a:rPr lang="ko-KR" altLang="en-US" dirty="0" err="1"/>
                  <a:t>자리수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즉 자리수가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로만 이루어진 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/>
                  <a:t>라고</a:t>
                </a:r>
                <a:r>
                  <a:rPr lang="ko-KR" altLang="en-US" dirty="0"/>
                  <a:t> 하면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10+1</m:t>
                    </m:r>
                  </m:oMath>
                </a14:m>
                <a:r>
                  <a:rPr lang="ko-KR" altLang="en-US" dirty="0"/>
                  <a:t> 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일때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가 정답이다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6F664-81B9-AE40-BFEE-F70D4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5" y="970229"/>
                <a:ext cx="11243826" cy="2117054"/>
              </a:xfrm>
              <a:prstGeom prst="rect">
                <a:avLst/>
              </a:prstGeom>
              <a:blipFill>
                <a:blip r:embed="rId2"/>
                <a:stretch>
                  <a:fillRect l="-451" b="-41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3B0CE0-5246-6E29-FF5C-AB3407ACF404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8C7BD-2DC4-68D6-5A87-4A9FDCF11C9B}"/>
                  </a:ext>
                </a:extLst>
              </p:cNvPr>
              <p:cNvSpPr txBox="1"/>
              <p:nvPr/>
            </p:nvSpPr>
            <p:spPr>
              <a:xfrm>
                <a:off x="313765" y="970229"/>
                <a:ext cx="11243826" cy="45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10+1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ko-KR" altLang="en-US" dirty="0"/>
                  <a:t> 이 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자릿수를 찾는다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8C7BD-2DC4-68D6-5A87-4A9FDCF11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5" y="970229"/>
                <a:ext cx="11243826" cy="455061"/>
              </a:xfrm>
              <a:prstGeom prst="rect">
                <a:avLst/>
              </a:prstGeom>
              <a:blipFill>
                <a:blip r:embed="rId2"/>
                <a:stretch>
                  <a:fillRect l="-564" b="-216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45E236D6-9E32-702F-86AA-D404FC594619}"/>
              </a:ext>
            </a:extLst>
          </p:cNvPr>
          <p:cNvSpPr/>
          <p:nvPr/>
        </p:nvSpPr>
        <p:spPr>
          <a:xfrm>
            <a:off x="5272856" y="4121774"/>
            <a:ext cx="1446027" cy="6271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F3A742-DBAA-0CCA-0758-585D73EE7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1607174"/>
            <a:ext cx="4762500" cy="502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0085A-526D-96CE-E4B1-E04B4CFC6D6D}"/>
                  </a:ext>
                </a:extLst>
              </p:cNvPr>
              <p:cNvSpPr txBox="1"/>
              <p:nvPr/>
            </p:nvSpPr>
            <p:spPr>
              <a:xfrm>
                <a:off x="7294090" y="5331828"/>
                <a:ext cx="45613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Value(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ore-KR" dirty="0"/>
                  <a:t>) </a:t>
                </a:r>
                <a:r>
                  <a:rPr lang="ko-KR" altLang="en-US" dirty="0"/>
                  <a:t>의 값이 </a:t>
                </a:r>
                <a:r>
                  <a:rPr lang="en-US" altLang="ko-KR" dirty="0"/>
                  <a:t>long </a:t>
                </a:r>
                <a:r>
                  <a:rPr lang="ko-KR" altLang="en-US" dirty="0"/>
                  <a:t>최대값인</a:t>
                </a:r>
                <a:endParaRPr lang="en-US" altLang="ko-KR" dirty="0"/>
              </a:p>
              <a:p>
                <a:r>
                  <a:rPr lang="en-US" altLang="ko-Kore-KR" dirty="0"/>
                  <a:t>(2^63)-1 </a:t>
                </a:r>
                <a:r>
                  <a:rPr lang="ko-KR" altLang="en-US" dirty="0"/>
                  <a:t>을 초과할 수 없어 진행 불가</a:t>
                </a:r>
                <a:r>
                  <a:rPr lang="en-US" altLang="ko-KR" dirty="0"/>
                  <a:t>.</a:t>
                </a:r>
                <a:endParaRPr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0085A-526D-96CE-E4B1-E04B4CFC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90" y="5331828"/>
                <a:ext cx="4561368" cy="646331"/>
              </a:xfrm>
              <a:prstGeom prst="rect">
                <a:avLst/>
              </a:prstGeom>
              <a:blipFill>
                <a:blip r:embed="rId4"/>
                <a:stretch>
                  <a:fillRect l="-1111" t="-5882" b="-13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8C24EED-67AD-B647-B396-55A246FF8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7"/>
          <a:stretch/>
        </p:blipFill>
        <p:spPr>
          <a:xfrm>
            <a:off x="9069579" y="1682610"/>
            <a:ext cx="1279157" cy="362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D4BF68-A5DA-9F46-E61A-557EC4676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0" y="1650929"/>
            <a:ext cx="1087622" cy="26284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1D18F-C6D5-C822-895E-739E242C8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79" y="3882889"/>
            <a:ext cx="2032000" cy="1104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630C84-931B-9AC6-B4F8-898831EA5C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3" b="36402"/>
          <a:stretch/>
        </p:blipFill>
        <p:spPr>
          <a:xfrm>
            <a:off x="9069579" y="2006123"/>
            <a:ext cx="1087622" cy="1350335"/>
          </a:xfrm>
          <a:prstGeom prst="rect">
            <a:avLst/>
          </a:prstGeom>
        </p:spPr>
      </p:pic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2AE27CBA-806F-06DC-019E-C3A7D34DC8F2}"/>
              </a:ext>
            </a:extLst>
          </p:cNvPr>
          <p:cNvSpPr/>
          <p:nvPr/>
        </p:nvSpPr>
        <p:spPr>
          <a:xfrm>
            <a:off x="9250325" y="3422273"/>
            <a:ext cx="223284" cy="394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74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3B0CE0-5246-6E29-FF5C-AB3407ACF404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: </a:t>
            </a:r>
            <a:r>
              <a:rPr lang="ko-KR" altLang="en-US" b="1" dirty="0"/>
              <a:t>수정된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8C7BD-2DC4-68D6-5A87-4A9FDCF11C9B}"/>
                  </a:ext>
                </a:extLst>
              </p:cNvPr>
              <p:cNvSpPr txBox="1"/>
              <p:nvPr/>
            </p:nvSpPr>
            <p:spPr>
              <a:xfrm>
                <a:off x="313765" y="970229"/>
                <a:ext cx="11243826" cy="467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10+1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이고 </a:t>
                </a:r>
                <a:r>
                  <a:rPr lang="en-US" altLang="ko-KR" dirty="0"/>
                  <a:t>10430</a:t>
                </a:r>
                <a:r>
                  <a:rPr lang="ko-KR" altLang="en-US" dirty="0"/>
                  <a:t> 문제에서  </a:t>
                </a:r>
                <a:endParaRPr lang="en-US" altLang="ko-KR" dirty="0"/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dirty="0"/>
                  <a:t>(</a:t>
                </a:r>
                <a:r>
                  <a:rPr lang="en" altLang="ko-Kore-KR" dirty="0"/>
                  <a:t>A+B)%C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((</a:t>
                </a:r>
                <a:r>
                  <a:rPr lang="en" altLang="ko-Kore-KR" dirty="0"/>
                  <a:t>A%C) + (B%C))%C </a:t>
                </a:r>
                <a:endParaRPr lang="en-US" altLang="ko-Kore-KR" dirty="0"/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dirty="0"/>
                  <a:t>(</a:t>
                </a:r>
                <a:r>
                  <a:rPr lang="en" altLang="ko-Kore-KR" dirty="0"/>
                  <a:t>A×B)%C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((</a:t>
                </a:r>
                <a:r>
                  <a:rPr lang="en" altLang="ko-Kore-KR" dirty="0"/>
                  <a:t>A%C) × (B%C))%C</a:t>
                </a:r>
                <a:r>
                  <a:rPr lang="ko-KR" altLang="en-US" dirty="0"/>
                  <a:t> 이므로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+1%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일때 </a:t>
                </a:r>
                <a:endParaRPr lang="en-US" altLang="ko-KR" dirty="0"/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라 하면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10%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+1%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10%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+1%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==0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되는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정답이다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D8C7BD-2DC4-68D6-5A87-4A9FDCF11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5" y="970229"/>
                <a:ext cx="11243826" cy="4677306"/>
              </a:xfrm>
              <a:prstGeom prst="rect">
                <a:avLst/>
              </a:prstGeo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7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054AB1-900C-31B7-1FE7-2DEA2DC5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54" y="920749"/>
            <a:ext cx="8755744" cy="51929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80ACD4-EA39-D27D-0BB2-052A977EBEA1}"/>
              </a:ext>
            </a:extLst>
          </p:cNvPr>
          <p:cNvSpPr txBox="1"/>
          <p:nvPr/>
        </p:nvSpPr>
        <p:spPr>
          <a:xfrm>
            <a:off x="313765" y="295835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4 : </a:t>
            </a:r>
            <a:r>
              <a:rPr lang="ko-KR" altLang="en-US" b="1"/>
              <a:t>수정된 알고리즘 결과</a:t>
            </a:r>
            <a:endParaRPr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386B03-589F-E5BC-1D79-A67A1A9F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79" y="4946651"/>
            <a:ext cx="2755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304</Words>
  <Application>Microsoft Macintosh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Open Sans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59</cp:revision>
  <dcterms:created xsi:type="dcterms:W3CDTF">2022-02-11T03:22:38Z</dcterms:created>
  <dcterms:modified xsi:type="dcterms:W3CDTF">2022-05-10T14:27:08Z</dcterms:modified>
</cp:coreProperties>
</file>