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51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606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36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6064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카잉</a:t>
            </a:r>
            <a:r>
              <a:rPr lang="ko-KR" altLang="en-US" dirty="0"/>
              <a:t> 달력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https://www.acmicpc.net/problem/6064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1506529" cy="240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첫 번째 해를 </a:t>
            </a:r>
            <a:r>
              <a:rPr lang="en-US" altLang="ko-KR" sz="1400" dirty="0"/>
              <a:t>&lt;1:1&gt;</a:t>
            </a:r>
            <a:r>
              <a:rPr lang="ko-KR" altLang="en-US" sz="1400" dirty="0"/>
              <a:t>로 표현하고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해를 </a:t>
            </a:r>
            <a:r>
              <a:rPr lang="en-US" altLang="ko-KR" sz="1400" dirty="0"/>
              <a:t>&lt;2:2&gt;</a:t>
            </a:r>
            <a:r>
              <a:rPr lang="ko-KR" altLang="en-US" sz="1400" dirty="0"/>
              <a:t>로 표현하였다</a:t>
            </a:r>
            <a:r>
              <a:rPr lang="en-US" altLang="ko-KR" sz="1400" dirty="0"/>
              <a:t>. &lt;</a:t>
            </a:r>
            <a:r>
              <a:rPr lang="en" altLang="ko-Kore-KR" sz="1400" dirty="0" err="1"/>
              <a:t>x:y</a:t>
            </a:r>
            <a:r>
              <a:rPr lang="en" altLang="ko-Kore-KR" sz="1400" dirty="0"/>
              <a:t>&gt;</a:t>
            </a:r>
            <a:r>
              <a:rPr lang="ko-KR" altLang="en-US" sz="1400" dirty="0"/>
              <a:t>의 다음 해를 표현한 것을 </a:t>
            </a:r>
            <a:r>
              <a:rPr lang="en-US" altLang="ko-KR" sz="1400" dirty="0"/>
              <a:t>&lt;</a:t>
            </a:r>
            <a:r>
              <a:rPr lang="en" altLang="ko-Kore-KR" sz="1400" dirty="0" err="1"/>
              <a:t>x':y</a:t>
            </a:r>
            <a:r>
              <a:rPr lang="en" altLang="ko-Kore-KR" sz="1400" dirty="0"/>
              <a:t>'&gt;</a:t>
            </a:r>
            <a:r>
              <a:rPr lang="ko-KR" altLang="en-US" sz="1400" dirty="0"/>
              <a:t>이라고 하자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만일 </a:t>
            </a:r>
            <a:r>
              <a:rPr lang="en" altLang="ko-Kore-KR" sz="1400" dirty="0"/>
              <a:t>x &lt; M </a:t>
            </a:r>
            <a:r>
              <a:rPr lang="ko-KR" altLang="en-US" sz="1400" dirty="0"/>
              <a:t>이면 </a:t>
            </a:r>
            <a:r>
              <a:rPr lang="en" altLang="ko-Kore-KR" sz="1400" dirty="0"/>
              <a:t>x' = x + 1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</a:t>
            </a:r>
            <a:r>
              <a:rPr lang="en" altLang="ko-Kore-KR" sz="1400" dirty="0"/>
              <a:t>x' = 1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방식으로 만일 </a:t>
            </a:r>
            <a:r>
              <a:rPr lang="en" altLang="ko-Kore-KR" sz="1400" dirty="0"/>
              <a:t>y &lt; N</a:t>
            </a:r>
            <a:r>
              <a:rPr lang="ko-KR" altLang="en-US" sz="1400" dirty="0"/>
              <a:t>이면 </a:t>
            </a:r>
            <a:r>
              <a:rPr lang="en" altLang="ko-Kore-KR" sz="1400" dirty="0"/>
              <a:t>y' = y + 1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</a:t>
            </a:r>
            <a:r>
              <a:rPr lang="en" altLang="ko-Kore-KR" sz="1400" dirty="0"/>
              <a:t>y' = 1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" altLang="ko-Kore-KR" sz="1400" dirty="0"/>
              <a:t>M = 10 </a:t>
            </a:r>
            <a:r>
              <a:rPr lang="ko-KR" altLang="en-US" sz="1400" dirty="0"/>
              <a:t>이고 </a:t>
            </a:r>
            <a:r>
              <a:rPr lang="en" altLang="ko-Kore-KR" sz="1400" dirty="0"/>
              <a:t>N = 12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하자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해는 </a:t>
            </a:r>
            <a:r>
              <a:rPr lang="en-US" altLang="ko-KR" sz="1400" dirty="0"/>
              <a:t>&lt;1:1&gt;</a:t>
            </a:r>
            <a:r>
              <a:rPr lang="ko-KR" altLang="en-US" sz="1400" dirty="0"/>
              <a:t>로 표현되고</a:t>
            </a:r>
            <a:r>
              <a:rPr lang="en-US" altLang="ko-KR" sz="1400" dirty="0"/>
              <a:t>, 11</a:t>
            </a:r>
            <a:r>
              <a:rPr lang="ko-KR" altLang="en-US" sz="1400" dirty="0"/>
              <a:t>번째 해는 </a:t>
            </a:r>
            <a:r>
              <a:rPr lang="en-US" altLang="ko-KR" sz="1400" dirty="0"/>
              <a:t>&lt;1:11&gt;</a:t>
            </a:r>
            <a:r>
              <a:rPr lang="ko-KR" altLang="en-US" sz="1400" dirty="0"/>
              <a:t>로 표현된다</a:t>
            </a:r>
            <a:r>
              <a:rPr lang="en-US" altLang="ko-KR" sz="1400" dirty="0"/>
              <a:t>. &lt;3:1&gt;</a:t>
            </a:r>
            <a:r>
              <a:rPr lang="ko-KR" altLang="en-US" sz="1400" dirty="0"/>
              <a:t>은 </a:t>
            </a:r>
            <a:r>
              <a:rPr lang="en-US" altLang="ko-KR" sz="1400" dirty="0"/>
              <a:t>13</a:t>
            </a:r>
            <a:r>
              <a:rPr lang="ko-KR" altLang="en-US" sz="1400" dirty="0"/>
              <a:t>번째 해를 나타내고</a:t>
            </a:r>
            <a:r>
              <a:rPr lang="en-US" altLang="ko-KR" sz="1400" dirty="0"/>
              <a:t>, &lt;10:12&gt;</a:t>
            </a:r>
            <a:r>
              <a:rPr lang="ko-KR" altLang="en-US" sz="1400" dirty="0"/>
              <a:t>는 마지막인 </a:t>
            </a:r>
            <a:r>
              <a:rPr lang="en-US" altLang="ko-KR" sz="1400" dirty="0"/>
              <a:t>60</a:t>
            </a:r>
            <a:r>
              <a:rPr lang="ko-KR" altLang="en-US" sz="1400" dirty="0"/>
              <a:t>번째 해를 나타낸다</a:t>
            </a:r>
            <a:r>
              <a:rPr lang="en-US" altLang="ko-KR" sz="14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네 개의 정수 </a:t>
            </a:r>
            <a:r>
              <a:rPr lang="en" altLang="ko-Kore-KR" sz="1400" dirty="0"/>
              <a:t>M, N, x</a:t>
            </a:r>
            <a:r>
              <a:rPr lang="ko-KR" altLang="en-US" sz="1400" dirty="0"/>
              <a:t>와 </a:t>
            </a:r>
            <a:r>
              <a:rPr lang="en" altLang="ko-Kore-KR" sz="1400" dirty="0"/>
              <a:t>y</a:t>
            </a:r>
            <a:r>
              <a:rPr lang="ko-KR" altLang="en-US" sz="1400" dirty="0"/>
              <a:t>가 주어질 때</a:t>
            </a:r>
            <a:r>
              <a:rPr lang="en-US" altLang="ko-KR" sz="1400" dirty="0"/>
              <a:t>, &lt;</a:t>
            </a:r>
            <a:r>
              <a:rPr lang="en" altLang="ko-Kore-KR" sz="1400" dirty="0"/>
              <a:t>M:N&gt;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카잉</a:t>
            </a:r>
            <a:r>
              <a:rPr lang="ko-KR" altLang="en-US" sz="1400" dirty="0"/>
              <a:t> 달력의 마지막 해라고 하면 </a:t>
            </a:r>
            <a:r>
              <a:rPr lang="en-US" altLang="ko-KR" sz="1400" dirty="0"/>
              <a:t>&lt;</a:t>
            </a:r>
            <a:r>
              <a:rPr lang="en" altLang="ko-Kore-KR" sz="1400" dirty="0" err="1"/>
              <a:t>x:y</a:t>
            </a:r>
            <a:r>
              <a:rPr lang="en" altLang="ko-Kore-KR" sz="1400" dirty="0"/>
              <a:t>&gt;</a:t>
            </a:r>
            <a:r>
              <a:rPr lang="ko-KR" altLang="en-US" sz="1400" dirty="0"/>
              <a:t>는 몇 번째 해를 나타내는지 구하는 프로그램을 작성하라</a:t>
            </a:r>
            <a:r>
              <a:rPr lang="en-US" altLang="ko-KR" sz="1400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4" y="3722974"/>
            <a:ext cx="10733463" cy="1389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입력 데이터는 표준 입력을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입력은 </a:t>
            </a:r>
            <a:r>
              <a:rPr lang="en" altLang="ko-Kore-KR" sz="1400" dirty="0"/>
              <a:t>T</a:t>
            </a:r>
            <a:r>
              <a:rPr lang="ko-KR" altLang="en-US" sz="1400" dirty="0"/>
              <a:t>개의 테스트 데이터로 구성된다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입력의 첫 번째 줄에는 입력 데이터의 수를 나타내는 정수 </a:t>
            </a:r>
            <a:r>
              <a:rPr lang="en" altLang="ko-Kore-KR" sz="1400" dirty="0"/>
              <a:t>T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각 테스트 데이터는 한 줄로 구성된다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줄에는 네 개의 정수 </a:t>
            </a:r>
            <a:r>
              <a:rPr lang="en" altLang="ko-Kore-KR" sz="1400" dirty="0"/>
              <a:t>M, N, x</a:t>
            </a:r>
            <a:r>
              <a:rPr lang="ko-KR" altLang="en-US" sz="1400" dirty="0"/>
              <a:t>와 </a:t>
            </a:r>
            <a:r>
              <a:rPr lang="en" altLang="ko-Kore-KR" sz="1400" dirty="0"/>
              <a:t>y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(1 ≤ </a:t>
            </a:r>
            <a:r>
              <a:rPr lang="en" altLang="ko-Kore-KR" sz="1400" dirty="0"/>
              <a:t>M, N ≤ 40,000, 1 ≤ x ≤ M, 1 ≤ y ≤ N) 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&lt;</a:t>
            </a:r>
            <a:r>
              <a:rPr lang="en" altLang="ko-Kore-KR" sz="1400" dirty="0"/>
              <a:t>M:N&gt;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카잉</a:t>
            </a:r>
            <a:r>
              <a:rPr lang="ko-KR" altLang="en-US" sz="1400" dirty="0"/>
              <a:t> 달력의 마지막 해를 나타낸다</a:t>
            </a:r>
            <a:r>
              <a:rPr lang="en-US" altLang="ko-KR" sz="1400" dirty="0"/>
              <a:t>.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4" y="5354411"/>
            <a:ext cx="10733463" cy="1066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출력은 표준 출력을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테스트 데이터에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정수 </a:t>
            </a:r>
            <a:r>
              <a:rPr lang="en" altLang="ko-Kore-KR" sz="1400" dirty="0"/>
              <a:t>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한 줄에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</a:t>
            </a:r>
            <a:r>
              <a:rPr lang="en" altLang="ko-Kore-KR" sz="1400" dirty="0"/>
              <a:t>k</a:t>
            </a:r>
            <a:r>
              <a:rPr lang="ko-KR" altLang="en-US" sz="1400" dirty="0"/>
              <a:t>는 </a:t>
            </a:r>
            <a:r>
              <a:rPr lang="en-US" altLang="ko-KR" sz="1400" dirty="0"/>
              <a:t>&lt;</a:t>
            </a:r>
            <a:r>
              <a:rPr lang="en" altLang="ko-Kore-KR" sz="1400" dirty="0" err="1"/>
              <a:t>x:y</a:t>
            </a:r>
            <a:r>
              <a:rPr lang="en" altLang="ko-Kore-KR" sz="1400" dirty="0"/>
              <a:t>&gt;</a:t>
            </a:r>
            <a:r>
              <a:rPr lang="ko-KR" altLang="en-US" sz="1400" dirty="0"/>
              <a:t>가 </a:t>
            </a:r>
            <a:r>
              <a:rPr lang="en" altLang="ko-Kore-KR" sz="1400" dirty="0"/>
              <a:t>k</a:t>
            </a:r>
            <a:r>
              <a:rPr lang="ko-KR" altLang="en-US" sz="1400" dirty="0"/>
              <a:t>번째 해를 나타내는 것을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만일 </a:t>
            </a:r>
            <a:r>
              <a:rPr lang="en-US" altLang="ko-KR" sz="1400" dirty="0"/>
              <a:t>&lt;</a:t>
            </a:r>
            <a:r>
              <a:rPr lang="en" altLang="ko-Kore-KR" sz="1400" dirty="0" err="1"/>
              <a:t>x:y</a:t>
            </a:r>
            <a:r>
              <a:rPr lang="en" altLang="ko-Kore-KR" sz="1400" dirty="0"/>
              <a:t>&gt;</a:t>
            </a:r>
            <a:r>
              <a:rPr lang="ko-KR" altLang="en-US" sz="1400" dirty="0"/>
              <a:t>에 의해 표현되는 해가 없다면</a:t>
            </a:r>
            <a:r>
              <a:rPr lang="en-US" altLang="ko-KR" sz="1400" dirty="0"/>
              <a:t>, </a:t>
            </a:r>
            <a:r>
              <a:rPr lang="ko-KR" altLang="en-US" sz="1400" dirty="0"/>
              <a:t>즉</a:t>
            </a:r>
            <a:r>
              <a:rPr lang="en-US" altLang="ko-KR" sz="1400" dirty="0"/>
              <a:t>, &lt;</a:t>
            </a:r>
            <a:r>
              <a:rPr lang="en" altLang="ko-Kore-KR" sz="1400" dirty="0" err="1"/>
              <a:t>x:y</a:t>
            </a:r>
            <a:r>
              <a:rPr lang="en" altLang="ko-Kore-KR" sz="1400" dirty="0"/>
              <a:t>&gt;</a:t>
            </a:r>
            <a:r>
              <a:rPr lang="ko-KR" altLang="en-US" sz="1400" dirty="0"/>
              <a:t>가 유효하지 않은 표현이면</a:t>
            </a:r>
            <a:r>
              <a:rPr lang="en-US" altLang="ko-KR" sz="1400" dirty="0"/>
              <a:t>, -1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402976" y="1231538"/>
            <a:ext cx="5261845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날짜 계산에서 사용했던 알고리즘 적용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자연수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j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를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씩 증가시키며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(j-x)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m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배수가 되고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(j-y)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배수가 되는 지점을 탐색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for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문의 최대값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max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a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b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최소 공배수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sz="160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>
                <a:solidFill>
                  <a:srgbClr val="222222"/>
                </a:solidFill>
                <a:latin typeface="FC Sans"/>
              </a:rPr>
              <a:t>lcm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a,b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031EA-D504-948C-0C1D-C4FA07E89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83" y="931800"/>
            <a:ext cx="5348889" cy="5512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8365-76CF-D890-C065-568D43D3E377}"/>
              </a:ext>
            </a:extLst>
          </p:cNvPr>
          <p:cNvSpPr txBox="1"/>
          <p:nvPr/>
        </p:nvSpPr>
        <p:spPr>
          <a:xfrm>
            <a:off x="10167257" y="59262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시간초과</a:t>
            </a:r>
          </a:p>
        </p:txBody>
      </p:sp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B6445A-2E4A-B120-338C-81E691A3D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72" y="665167"/>
            <a:ext cx="5988700" cy="5851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402976" y="1231538"/>
            <a:ext cx="5261845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j++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이 아닌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j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+= m </a:t>
            </a:r>
            <a:r>
              <a:rPr lang="ko-KR" altLang="en-US" sz="1600" b="1" dirty="0" err="1">
                <a:solidFill>
                  <a:srgbClr val="222222"/>
                </a:solidFill>
                <a:latin typeface="FC Sans"/>
              </a:rPr>
              <a:t>으로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반복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(j = x</a:t>
            </a:r>
            <a:r>
              <a:rPr lang="ko-KR" altLang="en-US" sz="1600" b="1" dirty="0" err="1">
                <a:solidFill>
                  <a:srgbClr val="222222"/>
                </a:solidFill>
                <a:latin typeface="FC Sans"/>
              </a:rPr>
              <a:t>부터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시작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j += m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반복이기 때문에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(j - x)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는 자연히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m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배수가 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(j - y)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배수가 되는 지점만 추가적으로 탐색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3716BB-6926-7BC6-4B60-5E5AF149A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20" y="5661364"/>
            <a:ext cx="2280752" cy="8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439</Words>
  <Application>Microsoft Macintosh PowerPoint</Application>
  <PresentationFormat>와이드스크린</PresentationFormat>
  <Paragraphs>25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109</cp:revision>
  <dcterms:created xsi:type="dcterms:W3CDTF">2022-02-11T03:22:38Z</dcterms:created>
  <dcterms:modified xsi:type="dcterms:W3CDTF">2022-05-17T04:16:43Z</dcterms:modified>
</cp:coreProperties>
</file>