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6081"/>
  </p:normalViewPr>
  <p:slideViewPr>
    <p:cSldViewPr snapToGrid="0">
      <p:cViewPr varScale="1">
        <p:scale>
          <a:sx n="97" d="100"/>
          <a:sy n="97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2022. 5. 14.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71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42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718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6588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골드바흐의</a:t>
            </a:r>
            <a:r>
              <a:rPr lang="ko-KR" altLang="en-US" dirty="0"/>
              <a:t> 추측</a:t>
            </a:r>
            <a:r>
              <a:rPr lang="en-US" altLang="ko-KR" dirty="0"/>
              <a:t>. (</a:t>
            </a:r>
            <a:r>
              <a:rPr lang="en-US" altLang="ko-KR" dirty="0">
                <a:hlinkClick r:id="rId2"/>
              </a:rPr>
              <a:t>https://www.acmicpc.net/problem/6588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64" y="829915"/>
            <a:ext cx="10733463" cy="230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742</a:t>
            </a:r>
            <a:r>
              <a:rPr lang="ko-KR" altLang="en-US" sz="1600" dirty="0"/>
              <a:t>년</a:t>
            </a:r>
            <a:r>
              <a:rPr lang="en-US" altLang="ko-KR" sz="1600" dirty="0"/>
              <a:t>, </a:t>
            </a:r>
            <a:r>
              <a:rPr lang="ko-KR" altLang="en-US" sz="1600" dirty="0"/>
              <a:t>독일의 아마추어 </a:t>
            </a:r>
            <a:r>
              <a:rPr lang="ko-KR" altLang="en-US" sz="1600" dirty="0" err="1"/>
              <a:t>수학가</a:t>
            </a:r>
            <a:r>
              <a:rPr lang="ko-KR" altLang="en-US" sz="1600" dirty="0"/>
              <a:t> 크리스티안 </a:t>
            </a:r>
            <a:r>
              <a:rPr lang="ko-KR" altLang="en-US" sz="1600" dirty="0" err="1"/>
              <a:t>골드바흐는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레온하르트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오일러에게</a:t>
            </a:r>
            <a:r>
              <a:rPr lang="ko-KR" altLang="en-US" sz="1600" dirty="0"/>
              <a:t> 다음과 같은 추측을 제안하는 편지를 보냈다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“4</a:t>
            </a:r>
            <a:r>
              <a:rPr lang="ko-KR" altLang="en-US" sz="1600" b="1" dirty="0"/>
              <a:t>보다 큰 모든 짝수는 두 홀수 소수의 합으로 나타낼 수 있다</a:t>
            </a:r>
            <a:r>
              <a:rPr lang="en-US" altLang="ko-KR" sz="1600" b="1" dirty="0"/>
              <a:t>.”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 추측은 아직도 해결되지 않은 문제이다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백만 이하의 모든 짝수에 대해서</a:t>
            </a:r>
            <a:r>
              <a:rPr lang="en-US" altLang="ko-KR" sz="1600" dirty="0"/>
              <a:t>, </a:t>
            </a:r>
            <a:r>
              <a:rPr lang="ko-KR" altLang="en-US" sz="1600" dirty="0"/>
              <a:t>이 추측을 검증하는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63" y="3301577"/>
            <a:ext cx="10733463" cy="193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입력은 하나 또는 그 이상의 테스트 케이스로 이루어져 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테스트 케이스의 개수는 </a:t>
            </a:r>
            <a:r>
              <a:rPr lang="en-US" altLang="ko-KR" sz="1600" dirty="0"/>
              <a:t>100,000</a:t>
            </a:r>
            <a:r>
              <a:rPr lang="ko-KR" altLang="en-US" sz="1600" dirty="0"/>
              <a:t>개를 넘지 않는다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케이스는 짝수 정수 </a:t>
            </a:r>
            <a:r>
              <a:rPr lang="en" altLang="ko-Kore-KR" sz="1600" dirty="0"/>
              <a:t>n </a:t>
            </a:r>
            <a:r>
              <a:rPr lang="ko-KR" altLang="en-US" sz="1600" dirty="0"/>
              <a:t>하나로 이루어져 있다</a:t>
            </a:r>
            <a:r>
              <a:rPr lang="en-US" altLang="ko-KR" sz="1600" dirty="0"/>
              <a:t>. (6 ≤ </a:t>
            </a:r>
            <a:r>
              <a:rPr lang="en" altLang="ko-Kore-KR" sz="1600" dirty="0"/>
              <a:t>n ≤ 1000000)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입력의 마지막 줄에는 </a:t>
            </a:r>
            <a:r>
              <a:rPr lang="en-US" altLang="ko-KR" sz="1600" dirty="0"/>
              <a:t>0</a:t>
            </a:r>
            <a:r>
              <a:rPr lang="ko-KR" altLang="en-US" sz="1600" dirty="0"/>
              <a:t>이 하나 주어진다</a:t>
            </a:r>
            <a:r>
              <a:rPr lang="en-US" altLang="ko-KR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63" y="5428626"/>
            <a:ext cx="11564474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각 테스트 케이스에 대해서</a:t>
            </a:r>
            <a:r>
              <a:rPr lang="en-US" altLang="ko-KR" sz="1600" dirty="0"/>
              <a:t>, </a:t>
            </a:r>
            <a:r>
              <a:rPr lang="en" altLang="ko-Kore-KR" sz="1600" dirty="0"/>
              <a:t>n = a + b </a:t>
            </a:r>
            <a:r>
              <a:rPr lang="ko-KR" altLang="en-US" sz="1600" dirty="0"/>
              <a:t>형태로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en" altLang="ko-Kore-KR" sz="1600" dirty="0"/>
              <a:t>a</a:t>
            </a:r>
            <a:r>
              <a:rPr lang="ko-KR" altLang="en-US" sz="1600" dirty="0"/>
              <a:t>와 </a:t>
            </a:r>
            <a:r>
              <a:rPr lang="en" altLang="ko-Kore-KR" sz="1600" dirty="0"/>
              <a:t>b</a:t>
            </a:r>
            <a:r>
              <a:rPr lang="ko-KR" altLang="en-US" sz="1600" dirty="0"/>
              <a:t>는 홀수 소수이다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숫자와 연산자는 공백 하나로 구분되어져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en" altLang="ko-Kore-KR" sz="1600" dirty="0"/>
              <a:t>n</a:t>
            </a:r>
            <a:r>
              <a:rPr lang="ko-KR" altLang="en-US" sz="1600" dirty="0"/>
              <a:t>을 만들 수 있는 방법이 여러 가지라면</a:t>
            </a:r>
            <a:r>
              <a:rPr lang="en-US" altLang="ko-KR" sz="1600" dirty="0"/>
              <a:t>, </a:t>
            </a:r>
            <a:r>
              <a:rPr lang="en" altLang="ko-Kore-KR" sz="1600" dirty="0"/>
              <a:t>b-a</a:t>
            </a:r>
            <a:r>
              <a:rPr lang="ko-KR" altLang="en-US" sz="1600" dirty="0"/>
              <a:t>가 가장 큰 것을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4DE7-87E9-D399-FA4A-A0F68640C30F}"/>
              </a:ext>
            </a:extLst>
          </p:cNvPr>
          <p:cNvSpPr txBox="1"/>
          <p:nvPr/>
        </p:nvSpPr>
        <p:spPr>
          <a:xfrm>
            <a:off x="313765" y="877674"/>
            <a:ext cx="5340627" cy="300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1)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ko-KR" altLang="en-US" sz="1600" b="1" dirty="0" err="1">
                <a:solidFill>
                  <a:srgbClr val="222222"/>
                </a:solidFill>
                <a:latin typeface="FC Sans"/>
              </a:rPr>
              <a:t>에라토스테네스의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체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ko-KR" altLang="en-US" sz="1600" i="0" dirty="0">
                <a:solidFill>
                  <a:srgbClr val="222222"/>
                </a:solidFill>
                <a:effectLst/>
                <a:latin typeface="FC Sans"/>
              </a:rPr>
              <a:t>미리 주어진 입력 범위내의 소수를 구한다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22222"/>
                </a:solidFill>
                <a:latin typeface="FC Sans"/>
              </a:rPr>
              <a:t>2)</a:t>
            </a:r>
            <a:r>
              <a:rPr lang="ko-KR" altLang="en-US" sz="1600" b="1" dirty="0">
                <a:solidFill>
                  <a:srgbClr val="222222"/>
                </a:solidFill>
                <a:latin typeface="FC Sans"/>
              </a:rPr>
              <a:t> 소수의 합 판단</a:t>
            </a:r>
            <a:endParaRPr lang="en-US" altLang="ko-KR" sz="1600" b="1" dirty="0">
              <a:solidFill>
                <a:srgbClr val="222222"/>
              </a:solidFill>
              <a:latin typeface="FC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222222"/>
                </a:solidFill>
                <a:latin typeface="FC Sans"/>
              </a:rPr>
              <a:t>i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 = 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-&gt;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1,000,000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인 루프를 구성한다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주어진 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n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에 구한 소수들을 </a:t>
            </a:r>
            <a:r>
              <a:rPr lang="ko-KR" altLang="en-US" sz="1600" dirty="0" err="1">
                <a:solidFill>
                  <a:srgbClr val="222222"/>
                </a:solidFill>
                <a:latin typeface="FC Sans"/>
              </a:rPr>
              <a:t>빼본다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뺄셈 결과가 소수라면 이를 소수의 합으로 출력한다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0</a:t>
            </a:r>
            <a:r>
              <a:rPr lang="ko-KR" altLang="en-US" sz="1600" dirty="0">
                <a:solidFill>
                  <a:srgbClr val="222222"/>
                </a:solidFill>
                <a:latin typeface="FC Sans"/>
              </a:rPr>
              <a:t>이 입력되면 종료한다</a:t>
            </a:r>
            <a:r>
              <a:rPr lang="en-US" altLang="ko-KR" sz="1600" dirty="0">
                <a:solidFill>
                  <a:srgbClr val="222222"/>
                </a:solidFill>
                <a:latin typeface="FC San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BBCAEB-8079-8D03-3247-AD1D108B3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494"/>
            <a:ext cx="5601860" cy="6427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2DA3AB-56DC-62FB-E2B2-428E9C780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60" y="5563005"/>
            <a:ext cx="2806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210</Words>
  <Application>Microsoft Macintosh PowerPoint</Application>
  <PresentationFormat>와이드스크린</PresentationFormat>
  <Paragraphs>24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FC Sans</vt:lpstr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81</cp:revision>
  <dcterms:created xsi:type="dcterms:W3CDTF">2022-02-11T03:22:38Z</dcterms:created>
  <dcterms:modified xsi:type="dcterms:W3CDTF">2022-05-14T01:16:43Z</dcterms:modified>
</cp:coreProperties>
</file>