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2022. 5. 31.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97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576831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6603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로또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https://www.acmicpc.net/problem/6603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8" y="791730"/>
            <a:ext cx="11506529" cy="2306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독일 로또는 </a:t>
            </a:r>
            <a:r>
              <a:rPr lang="en-US" altLang="ko-KR" sz="1600" dirty="0"/>
              <a:t>{1, 2, ..., 49}</a:t>
            </a:r>
            <a:r>
              <a:rPr lang="ko-KR" altLang="en-US" sz="1600" dirty="0"/>
              <a:t>에서 수 </a:t>
            </a:r>
            <a:r>
              <a:rPr lang="en-US" altLang="ko-KR" sz="1600" dirty="0"/>
              <a:t>6</a:t>
            </a:r>
            <a:r>
              <a:rPr lang="ko-KR" altLang="en-US" sz="1600" dirty="0"/>
              <a:t>개를 고른다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로또 번호를 선택하는데 사용되는 가장 유명한 전략은 </a:t>
            </a:r>
            <a:r>
              <a:rPr lang="en-US" altLang="ko-KR" sz="1600" dirty="0"/>
              <a:t>49</a:t>
            </a:r>
            <a:r>
              <a:rPr lang="ko-KR" altLang="en-US" sz="1600" dirty="0"/>
              <a:t>가지 수 중 </a:t>
            </a:r>
            <a:r>
              <a:rPr lang="en" altLang="ko-Kore-KR" sz="1600" dirty="0"/>
              <a:t>k(k&gt;6)</a:t>
            </a:r>
            <a:r>
              <a:rPr lang="ko-KR" altLang="en-US" sz="1600" dirty="0"/>
              <a:t>개의 수를 골라 집합 </a:t>
            </a:r>
            <a:r>
              <a:rPr lang="en" altLang="ko-Kore-KR" sz="1600" dirty="0"/>
              <a:t>S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만든 다음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그 수만 가지고 번호를 선택하는 것이다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en" altLang="ko-Kore-KR" sz="1600" dirty="0"/>
              <a:t>k=8, S={1,2,3,5,8,13,21,34}</a:t>
            </a:r>
            <a:r>
              <a:rPr lang="ko-KR" altLang="en-US" sz="1600" dirty="0"/>
              <a:t>인 경우 이 집합 </a:t>
            </a:r>
            <a:r>
              <a:rPr lang="en" altLang="ko-Kore-KR" sz="1600" dirty="0"/>
              <a:t>S</a:t>
            </a:r>
            <a:r>
              <a:rPr lang="ko-KR" altLang="en-US" sz="1600" dirty="0"/>
              <a:t>에서 수를 고를 수 있는 경우의 수는 총 </a:t>
            </a:r>
            <a:r>
              <a:rPr lang="en-US" altLang="ko-KR" sz="1600" dirty="0"/>
              <a:t>28</a:t>
            </a:r>
            <a:r>
              <a:rPr lang="ko-KR" altLang="en-US" sz="1600" dirty="0"/>
              <a:t>가지이다</a:t>
            </a:r>
            <a:r>
              <a:rPr lang="en-US" altLang="ko-KR" sz="1600" dirty="0"/>
              <a:t>. 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집합 </a:t>
            </a:r>
            <a:r>
              <a:rPr lang="en" altLang="ko-Kore-KR" sz="1600" dirty="0"/>
              <a:t>S</a:t>
            </a:r>
            <a:r>
              <a:rPr lang="ko-KR" altLang="en-US" sz="1600" dirty="0"/>
              <a:t>와 </a:t>
            </a:r>
            <a:r>
              <a:rPr lang="en" altLang="ko-Kore-KR" sz="1600" dirty="0"/>
              <a:t>k</a:t>
            </a:r>
            <a:r>
              <a:rPr lang="ko-KR" altLang="en-US" sz="1600" dirty="0"/>
              <a:t>가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수를 고르는 모든 방법을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8" y="3329712"/>
            <a:ext cx="11506529" cy="193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입력은 여러 개의 테스트 케이스로 이루어져 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각 테스트 케이스는 한 줄로 이루어져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첫 번째 수는 </a:t>
            </a:r>
            <a:r>
              <a:rPr lang="en" altLang="ko-Kore-KR" sz="1600" dirty="0"/>
              <a:t>k (6 &lt; k &lt; 13)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다음 </a:t>
            </a:r>
            <a:r>
              <a:rPr lang="en" altLang="ko-Kore-KR" sz="1600" dirty="0"/>
              <a:t>k</a:t>
            </a:r>
            <a:r>
              <a:rPr lang="ko-KR" altLang="en-US" sz="1600" dirty="0"/>
              <a:t>개 수는 집합 </a:t>
            </a:r>
            <a:r>
              <a:rPr lang="en" altLang="ko-Kore-KR" sz="1600" dirty="0"/>
              <a:t>S</a:t>
            </a:r>
            <a:r>
              <a:rPr lang="ko-KR" altLang="en-US" sz="1600" dirty="0"/>
              <a:t>에 포함되는 수이다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" altLang="ko-Kore-KR" sz="1600" dirty="0"/>
              <a:t>S</a:t>
            </a:r>
            <a:r>
              <a:rPr lang="ko-KR" altLang="en-US" sz="1600" dirty="0"/>
              <a:t>의 원소는 오름차순으로 주어진다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입력의 마지막 줄에는 </a:t>
            </a:r>
            <a:r>
              <a:rPr lang="en-US" altLang="ko-KR" sz="1600" dirty="0"/>
              <a:t>0</a:t>
            </a:r>
            <a:r>
              <a:rPr lang="ko-KR" altLang="en-US" sz="1600" dirty="0"/>
              <a:t>이 하나 주어진다</a:t>
            </a:r>
            <a:r>
              <a:rPr lang="en-US" altLang="ko-KR" sz="1600" dirty="0"/>
              <a:t>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8" y="5498363"/>
            <a:ext cx="10733463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각 테스트 케이스마다 수를 고르는 모든 방법을 출력한다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사전 순으로 출력한다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각 테스트 케이스 사이에는 빈 줄을 하나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842921-E758-6BA9-5184-B680B970B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1" y="1637801"/>
            <a:ext cx="5710831" cy="43528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707478-3E2F-5641-438B-D612CD1F9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902" y="1637801"/>
            <a:ext cx="6099717" cy="36191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F2B2E4-613A-5EDF-23CF-FB1A427BB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14" y="5192546"/>
            <a:ext cx="2045797" cy="79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193</Words>
  <Application>Microsoft Macintosh PowerPoint</Application>
  <PresentationFormat>와이드스크린</PresentationFormat>
  <Paragraphs>18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168</cp:revision>
  <dcterms:created xsi:type="dcterms:W3CDTF">2022-02-11T03:22:38Z</dcterms:created>
  <dcterms:modified xsi:type="dcterms:W3CDTF">2022-05-31T07:58:33Z</dcterms:modified>
</cp:coreProperties>
</file>