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757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7576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토마토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</a:t>
            </a:r>
            <a:r>
              <a:rPr lang="en-US" altLang="ko-KR">
                <a:hlinkClick r:id="rId3"/>
              </a:rPr>
              <a:t>/7576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창고에 보관되는 토마토들 중에는 잘 익은 것도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아직 익지 않은 토마토들도 있을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보관 후 하루가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익은 토마토들의 인접한 곳에 있는 익지 않은 토마토들은 익은 토마토의 영향을 받아 익게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하나의 토마토의 인접한 곳은 왼쪽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</a:t>
            </a:r>
            <a:r>
              <a:rPr lang="en-US" altLang="ko-KR" sz="1600" dirty="0"/>
              <a:t>, </a:t>
            </a:r>
            <a:r>
              <a:rPr lang="ko-KR" altLang="en-US" sz="1600" dirty="0"/>
              <a:t>앞</a:t>
            </a:r>
            <a:r>
              <a:rPr lang="en-US" altLang="ko-KR" sz="1600" dirty="0"/>
              <a:t>, </a:t>
            </a:r>
            <a:r>
              <a:rPr lang="ko-KR" altLang="en-US" sz="1600" dirty="0"/>
              <a:t>뒤 네 방향에 있는 토마토를 의미한다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대각선 방향에 있는 토마토들에게는 영향을 주지 못하며</a:t>
            </a:r>
            <a:r>
              <a:rPr lang="en-US" altLang="ko-KR" sz="1600" dirty="0"/>
              <a:t>, </a:t>
            </a:r>
            <a:r>
              <a:rPr lang="ko-KR" altLang="en-US" sz="1600" dirty="0"/>
              <a:t>토마토가 혼자 저절로 익는 경우는 없다고 가정한다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철수는 창고에 보관된 토마토들이 며칠이 지나면 다 익게 되는지</a:t>
            </a:r>
            <a:r>
              <a:rPr lang="en-US" altLang="ko-KR" sz="1600" dirty="0"/>
              <a:t>, </a:t>
            </a:r>
            <a:r>
              <a:rPr lang="ko-KR" altLang="en-US" sz="1600" dirty="0"/>
              <a:t>그 최소 일수를 알고 싶어 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3190544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줄에는 상자의 크기를 나타내는 두 정수 </a:t>
            </a:r>
            <a:r>
              <a:rPr lang="en" altLang="ko-Kore-KR" sz="1600" dirty="0"/>
              <a:t>M,N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M</a:t>
            </a:r>
            <a:r>
              <a:rPr lang="ko-KR" altLang="en-US" sz="1600" dirty="0"/>
              <a:t>은 상자의 가로 칸의 수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은 상자의 세로 칸의 수를 나타낸다 </a:t>
            </a:r>
            <a:r>
              <a:rPr lang="en-US" altLang="ko-KR" sz="1600" dirty="0"/>
              <a:t>(2 ≤ </a:t>
            </a:r>
            <a:r>
              <a:rPr lang="en" altLang="ko-Kore-KR" sz="1600" dirty="0"/>
              <a:t>M,N ≤ 1,000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줄부터는 하나의 상자에 저장된 토마토들의 정보가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-US" altLang="ko-KR" sz="1600" dirty="0"/>
              <a:t>1</a:t>
            </a:r>
            <a:r>
              <a:rPr lang="ko-KR" altLang="en-US" sz="1600" dirty="0"/>
              <a:t>은 익은 토마토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0</a:t>
            </a:r>
            <a:r>
              <a:rPr lang="ko-KR" altLang="en-US" sz="1600" dirty="0"/>
              <a:t>은 익지 않은 토마토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-1</a:t>
            </a:r>
            <a:r>
              <a:rPr lang="ko-KR" altLang="en-US" sz="1600" dirty="0"/>
              <a:t>은 토마토가 들어있지 않은 칸을 나타낸다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 토마토가 모두 익을 때까지의 최소 날짜를 출력해야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저장될 때부터 모든 토마토가 </a:t>
            </a:r>
            <a:r>
              <a:rPr lang="ko-KR" altLang="en-US" sz="1600" dirty="0" err="1"/>
              <a:t>익어있는</a:t>
            </a:r>
            <a:r>
              <a:rPr lang="ko-KR" altLang="en-US" sz="1600" dirty="0"/>
              <a:t> 상태이면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토마토가 모두 익지는 못하는 상황이면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출력해야 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D364EE-7392-DCBD-53DB-E9E71D6A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918" y="3205827"/>
            <a:ext cx="2215338" cy="19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F8764AD-B751-E321-73DA-050BEF33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2" y="992010"/>
            <a:ext cx="5297948" cy="5700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3444C-47B2-43F5-F81A-A191C8F73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22" y="295835"/>
            <a:ext cx="4165946" cy="6397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072F3-8A93-1A52-22A2-9C68A445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55" y="295835"/>
            <a:ext cx="2750975" cy="2185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9DBA0B-3524-9BBE-FA5C-37F517769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7" y="6005977"/>
            <a:ext cx="1854629" cy="6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213</Words>
  <Application>Microsoft Macintosh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223</cp:revision>
  <dcterms:created xsi:type="dcterms:W3CDTF">2022-02-11T03:22:38Z</dcterms:created>
  <dcterms:modified xsi:type="dcterms:W3CDTF">2022-06-26T10:42:38Z</dcterms:modified>
</cp:coreProperties>
</file>