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3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74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62431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9095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더하기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https://www.acmicpc.net/problem/9095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53" y="1235474"/>
            <a:ext cx="11506529" cy="1608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정수 </a:t>
            </a:r>
            <a:r>
              <a:rPr lang="en-US" altLang="ko-KR" sz="1600" dirty="0"/>
              <a:t>4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en-US" altLang="ko-KR" sz="1600" dirty="0"/>
              <a:t>1, 2, 3</a:t>
            </a:r>
            <a:r>
              <a:rPr lang="ko-KR" altLang="en-US" sz="1600" dirty="0"/>
              <a:t>의 합으로 나타내는 방법은 총 </a:t>
            </a:r>
            <a:r>
              <a:rPr lang="en-US" altLang="ko-KR" sz="1600" dirty="0"/>
              <a:t>7</a:t>
            </a:r>
            <a:r>
              <a:rPr lang="ko-KR" altLang="en-US" sz="1600" dirty="0"/>
              <a:t>가지가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합을 나타낼 때는 수를 </a:t>
            </a:r>
            <a:r>
              <a:rPr lang="en-US" altLang="ko-KR" sz="1600" dirty="0"/>
              <a:t>1</a:t>
            </a:r>
            <a:r>
              <a:rPr lang="ko-KR" altLang="en-US" sz="1600" dirty="0"/>
              <a:t>개 이상 사용해야 한다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r>
              <a:rPr lang="ko-KR" altLang="en-US" sz="1600" dirty="0"/>
              <a:t>정수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주어졌을 때</a:t>
            </a:r>
            <a:r>
              <a:rPr lang="en-US" altLang="ko-KR" sz="1600" dirty="0"/>
              <a:t>, </a:t>
            </a:r>
            <a:r>
              <a:rPr lang="en" altLang="ko-Kore-KR" sz="1600" dirty="0"/>
              <a:t>n</a:t>
            </a:r>
            <a:r>
              <a:rPr lang="ko-KR" altLang="en-US" sz="1600" dirty="0"/>
              <a:t>을 </a:t>
            </a:r>
            <a:r>
              <a:rPr lang="en-US" altLang="ko-KR" sz="1600" dirty="0"/>
              <a:t>1, 2, 3</a:t>
            </a:r>
            <a:r>
              <a:rPr lang="ko-KR" altLang="en-US" sz="1600" dirty="0"/>
              <a:t>의 합으로 나타내는 방법의 수를 구하는 프로그램을 </a:t>
            </a:r>
            <a:r>
              <a:rPr lang="ko-KR" altLang="en-US" sz="1600" dirty="0" err="1"/>
              <a:t>작성하시오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53" y="3392813"/>
            <a:ext cx="10733463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테스트 케이스의 개수 </a:t>
            </a:r>
            <a:r>
              <a:rPr lang="en" altLang="ko-Kore-KR" sz="1600" dirty="0"/>
              <a:t>T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테스트 케이스는 한 줄로 이루어져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정수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  <a:r>
              <a:rPr lang="en" altLang="ko-Kore-KR" sz="1600" dirty="0"/>
              <a:t>n</a:t>
            </a:r>
            <a:r>
              <a:rPr lang="ko-KR" altLang="en-US" sz="1600" dirty="0"/>
              <a:t>은 양수이며 </a:t>
            </a:r>
            <a:r>
              <a:rPr lang="en-US" altLang="ko-KR" sz="1600" dirty="0"/>
              <a:t>11</a:t>
            </a:r>
            <a:r>
              <a:rPr lang="ko-KR" altLang="en-US" sz="1600" dirty="0"/>
              <a:t>보다 작다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3" y="5031025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테스트 케이스마다</a:t>
            </a:r>
            <a:r>
              <a:rPr lang="en-US" altLang="ko-KR" sz="1600" dirty="0"/>
              <a:t>, </a:t>
            </a:r>
            <a:r>
              <a:rPr lang="en" altLang="ko-Kore-KR" sz="1600" dirty="0"/>
              <a:t>n</a:t>
            </a:r>
            <a:r>
              <a:rPr lang="ko-KR" altLang="en-US" sz="1600" dirty="0"/>
              <a:t>을 </a:t>
            </a:r>
            <a:r>
              <a:rPr lang="en-US" altLang="ko-KR" sz="1600" dirty="0"/>
              <a:t>1, 2, 3</a:t>
            </a:r>
            <a:r>
              <a:rPr lang="ko-KR" altLang="en-US" sz="1600" dirty="0"/>
              <a:t>의 합으로 나타내는 방법의 수를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313765" y="1044768"/>
            <a:ext cx="4182963" cy="4855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1~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max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까지 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1,2,3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의 조합의 수를 미리 구현</a:t>
            </a: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n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이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4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이상이면 이를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(n-1), (n-2), (n-3)</a:t>
            </a:r>
            <a:r>
              <a:rPr lang="ko-KR" altLang="en-US" sz="1600" dirty="0" err="1">
                <a:solidFill>
                  <a:srgbClr val="222222"/>
                </a:solidFill>
                <a:latin typeface="FC Sans"/>
              </a:rPr>
              <a:t>일때의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조합 합으로 표현 가능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왜냐하면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4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=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1+3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=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2+2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=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3+1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= 1+(4-1)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=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2+(4-2)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=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3+(4-1)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5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=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1+4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=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2+3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=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3+2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= 1+(5-1)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=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2+(5-2)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=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3+(5-1)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n = 1 + (n-3) = 2 + (n-2) = 3 + (n-1)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B8B90C-C833-7567-3678-66EFDF452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39" y="1044768"/>
            <a:ext cx="7606061" cy="50056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5BE064-F467-C9EA-ACCA-8D99F1569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00" y="4983666"/>
            <a:ext cx="29083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2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220</Words>
  <Application>Microsoft Macintosh PowerPoint</Application>
  <PresentationFormat>와이드스크린</PresentationFormat>
  <Paragraphs>24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FC Sans</vt:lpstr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119</cp:revision>
  <dcterms:created xsi:type="dcterms:W3CDTF">2022-02-11T03:22:38Z</dcterms:created>
  <dcterms:modified xsi:type="dcterms:W3CDTF">2022-05-18T05:41:49Z</dcterms:modified>
</cp:coreProperties>
</file>