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9946"/>
    <p:restoredTop sz="96267"/>
  </p:normalViewPr>
  <p:slideViewPr>
    <p:cSldViewPr snapToGrid="0">
      <p:cViewPr>
        <p:scale>
          <a:sx n="75" d="100"/>
          <a:sy n="75" d="100"/>
        </p:scale>
        <p:origin x="126" y="70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D1B7-E3B1-41F9-8302-66F985A960D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C50F-6791-40DB-9600-89063F1DB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8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D1B7-E3B1-41F9-8302-66F985A960D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C50F-6791-40DB-9600-89063F1DB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184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D1B7-E3B1-41F9-8302-66F985A960D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C50F-6791-40DB-9600-89063F1DB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09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D1B7-E3B1-41F9-8302-66F985A960D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C50F-6791-40DB-9600-89063F1DB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28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D1B7-E3B1-41F9-8302-66F985A960D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C50F-6791-40DB-9600-89063F1DB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96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D1B7-E3B1-41F9-8302-66F985A960D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C50F-6791-40DB-9600-89063F1DB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69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D1B7-E3B1-41F9-8302-66F985A960D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C50F-6791-40DB-9600-89063F1DB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94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D1B7-E3B1-41F9-8302-66F985A960D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C50F-6791-40DB-9600-89063F1DB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63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D1B7-E3B1-41F9-8302-66F985A960D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C50F-6791-40DB-9600-89063F1DB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25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D1B7-E3B1-41F9-8302-66F985A960D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C50F-6791-40DB-9600-89063F1DB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75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D1B7-E3B1-41F9-8302-66F985A960D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C50F-6791-40DB-9600-89063F1DB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11603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FD1B7-E3B1-41F9-8302-66F985A960D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AC50F-6791-40DB-9600-89063F1DB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18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3"/>
          <p:cNvGrpSpPr/>
          <p:nvPr/>
        </p:nvGrpSpPr>
        <p:grpSpPr>
          <a:xfrm rot="0">
            <a:off x="909296" y="1175066"/>
            <a:ext cx="10373408" cy="4507868"/>
            <a:chOff x="1608075" y="1255408"/>
            <a:chExt cx="10373408" cy="4507868"/>
          </a:xfrm>
        </p:grpSpPr>
        <p:grpSp>
          <p:nvGrpSpPr>
            <p:cNvPr id="5" name="그룹 96"/>
            <p:cNvGrpSpPr/>
            <p:nvPr/>
          </p:nvGrpSpPr>
          <p:grpSpPr>
            <a:xfrm rot="0">
              <a:off x="1608075" y="3184061"/>
              <a:ext cx="2555430" cy="2579215"/>
              <a:chOff x="1608075" y="3184061"/>
              <a:chExt cx="2555430" cy="2579215"/>
            </a:xfrm>
          </p:grpSpPr>
          <p:grpSp>
            <p:nvGrpSpPr>
              <p:cNvPr id="6" name="그룹 30"/>
              <p:cNvGrpSpPr/>
              <p:nvPr/>
            </p:nvGrpSpPr>
            <p:grpSpPr>
              <a:xfrm rot="0">
                <a:off x="1608075" y="3184061"/>
                <a:ext cx="2555430" cy="1389169"/>
                <a:chOff x="1500027" y="1489753"/>
                <a:chExt cx="3030876" cy="1623317"/>
              </a:xfrm>
            </p:grpSpPr>
            <p:sp>
              <p:nvSpPr>
                <p:cNvPr id="7" name="사각형: 둥근 모서리 3"/>
                <p:cNvSpPr/>
                <p:nvPr/>
              </p:nvSpPr>
              <p:spPr>
                <a:xfrm>
                  <a:off x="1500027" y="1489753"/>
                  <a:ext cx="3030876" cy="1623317"/>
                </a:xfrm>
                <a:prstGeom prst="roundRect">
                  <a:avLst>
                    <a:gd name="adj" fmla="val 16667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8" name="TextBox 4"/>
                <p:cNvSpPr txBox="1"/>
                <p:nvPr/>
              </p:nvSpPr>
              <p:spPr>
                <a:xfrm>
                  <a:off x="1680310" y="1802481"/>
                  <a:ext cx="2656839" cy="5994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 lang="ko-KR" altLang="en-US"/>
                  </a:pPr>
                  <a:r>
                    <a:rPr lang="ko-KR" altLang="en-US" sz="2800"/>
                    <a:t>수로</a:t>
                  </a:r>
                  <a:endParaRPr lang="ko-KR" altLang="en-US" sz="2800"/>
                </a:p>
              </p:txBody>
            </p:sp>
            <p:grpSp>
              <p:nvGrpSpPr>
                <p:cNvPr id="9" name="그룹 25"/>
                <p:cNvGrpSpPr/>
                <p:nvPr/>
              </p:nvGrpSpPr>
              <p:grpSpPr>
                <a:xfrm rot="0">
                  <a:off x="2011317" y="2645530"/>
                  <a:ext cx="857768" cy="369333"/>
                  <a:chOff x="2011318" y="2645529"/>
                  <a:chExt cx="857768" cy="369333"/>
                </a:xfrm>
              </p:grpSpPr>
              <p:sp>
                <p:nvSpPr>
                  <p:cNvPr id="10" name="TextBox 5"/>
                  <p:cNvSpPr txBox="1"/>
                  <p:nvPr/>
                </p:nvSpPr>
                <p:spPr>
                  <a:xfrm>
                    <a:off x="2011317" y="2645528"/>
                    <a:ext cx="857767" cy="34628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1400"/>
                      <a:t>NANO</a:t>
                    </a:r>
                    <a:endParaRPr lang="ko-KR" altLang="en-US" sz="1400"/>
                  </a:p>
                </p:txBody>
              </p:sp>
              <p:sp>
                <p:nvSpPr>
                  <p:cNvPr id="11" name="직사각형 7"/>
                  <p:cNvSpPr/>
                  <p:nvPr/>
                </p:nvSpPr>
                <p:spPr>
                  <a:xfrm>
                    <a:off x="2011318" y="2645531"/>
                    <a:ext cx="83067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</p:grpSp>
            <p:grpSp>
              <p:nvGrpSpPr>
                <p:cNvPr id="12" name="그룹 26"/>
                <p:cNvGrpSpPr/>
                <p:nvPr/>
              </p:nvGrpSpPr>
              <p:grpSpPr>
                <a:xfrm rot="0">
                  <a:off x="3353285" y="2645530"/>
                  <a:ext cx="830677" cy="369333"/>
                  <a:chOff x="3353285" y="2645529"/>
                  <a:chExt cx="830677" cy="369333"/>
                </a:xfrm>
              </p:grpSpPr>
              <p:sp>
                <p:nvSpPr>
                  <p:cNvPr id="13" name="TextBox 6"/>
                  <p:cNvSpPr txBox="1"/>
                  <p:nvPr/>
                </p:nvSpPr>
                <p:spPr>
                  <a:xfrm>
                    <a:off x="3394040" y="2645528"/>
                    <a:ext cx="749168" cy="346281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1400"/>
                      <a:t>LORA</a:t>
                    </a:r>
                    <a:endParaRPr lang="ko-KR" altLang="en-US" sz="1400"/>
                  </a:p>
                </p:txBody>
              </p:sp>
              <p:sp>
                <p:nvSpPr>
                  <p:cNvPr id="14" name="직사각형 8"/>
                  <p:cNvSpPr/>
                  <p:nvPr/>
                </p:nvSpPr>
                <p:spPr>
                  <a:xfrm>
                    <a:off x="3353285" y="2645531"/>
                    <a:ext cx="83067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</p:grpSp>
          </p:grpSp>
          <p:grpSp>
            <p:nvGrpSpPr>
              <p:cNvPr id="15" name="그룹 28"/>
              <p:cNvGrpSpPr/>
              <p:nvPr/>
            </p:nvGrpSpPr>
            <p:grpSpPr>
              <a:xfrm rot="0">
                <a:off x="2649097" y="5078584"/>
                <a:ext cx="1511954" cy="684692"/>
                <a:chOff x="2246780" y="3703604"/>
                <a:chExt cx="1793258" cy="800099"/>
              </a:xfrm>
            </p:grpSpPr>
            <p:sp>
              <p:nvSpPr>
                <p:cNvPr id="16" name="사각형: 둥근 모서리 9"/>
                <p:cNvSpPr/>
                <p:nvPr/>
              </p:nvSpPr>
              <p:spPr>
                <a:xfrm>
                  <a:off x="2267209" y="3703604"/>
                  <a:ext cx="1752403" cy="800099"/>
                </a:xfrm>
                <a:prstGeom prst="roundRect">
                  <a:avLst>
                    <a:gd name="adj" fmla="val 16667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17" name="TextBox 11"/>
                <p:cNvSpPr txBox="1"/>
                <p:nvPr/>
              </p:nvSpPr>
              <p:spPr>
                <a:xfrm>
                  <a:off x="2246780" y="3797949"/>
                  <a:ext cx="1793258" cy="611411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>
                    <a:defRPr lang="ko-KR" altLang="en-US"/>
                  </a:pPr>
                  <a:r>
                    <a:rPr lang="ko-KR" altLang="en-US" sz="1400"/>
                    <a:t>센서</a:t>
                  </a:r>
                  <a:br>
                    <a:rPr lang="en-US" altLang="ko-KR" sz="1400"/>
                  </a:br>
                  <a:r>
                    <a:rPr lang="en-US" altLang="ko-KR" sz="1400"/>
                    <a:t>(</a:t>
                  </a:r>
                  <a:r>
                    <a:rPr lang="ko-KR" altLang="en-US" sz="1400"/>
                    <a:t>온도</a:t>
                  </a:r>
                  <a:r>
                    <a:rPr lang="en-US" altLang="ko-KR" sz="1400"/>
                    <a:t>/</a:t>
                  </a:r>
                  <a:r>
                    <a:rPr lang="ko-KR" altLang="en-US" sz="1400"/>
                    <a:t>유량</a:t>
                  </a:r>
                  <a:r>
                    <a:rPr lang="en-US" altLang="ko-KR" sz="1400"/>
                    <a:t>/</a:t>
                  </a:r>
                  <a:r>
                    <a:rPr lang="ko-KR" altLang="en-US" sz="1400"/>
                    <a:t>압력</a:t>
                  </a:r>
                  <a:r>
                    <a:rPr lang="en-US" altLang="ko-KR" sz="1400"/>
                    <a:t>)</a:t>
                  </a:r>
                  <a:endParaRPr lang="ko-KR" altLang="en-US" sz="1400"/>
                </a:p>
              </p:txBody>
            </p:sp>
          </p:grpSp>
          <p:grpSp>
            <p:nvGrpSpPr>
              <p:cNvPr id="18" name="그룹 22"/>
              <p:cNvGrpSpPr/>
              <p:nvPr/>
            </p:nvGrpSpPr>
            <p:grpSpPr>
              <a:xfrm rot="0">
                <a:off x="1608075" y="5078584"/>
                <a:ext cx="992888" cy="684692"/>
                <a:chOff x="1706880" y="3703603"/>
                <a:chExt cx="1177618" cy="800099"/>
              </a:xfrm>
            </p:grpSpPr>
            <p:sp>
              <p:nvSpPr>
                <p:cNvPr id="19" name="사각형: 둥근 모서리 10"/>
                <p:cNvSpPr/>
                <p:nvPr/>
              </p:nvSpPr>
              <p:spPr>
                <a:xfrm>
                  <a:off x="1706880" y="3703603"/>
                  <a:ext cx="1177618" cy="800099"/>
                </a:xfrm>
                <a:prstGeom prst="roundRect">
                  <a:avLst>
                    <a:gd name="adj" fmla="val 16667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20" name="TextBox 12"/>
                <p:cNvSpPr txBox="1"/>
                <p:nvPr/>
              </p:nvSpPr>
              <p:spPr>
                <a:xfrm>
                  <a:off x="2024782" y="3909075"/>
                  <a:ext cx="598701" cy="351609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en-US" altLang="ko-KR" sz="1400"/>
                    <a:t>LCD</a:t>
                  </a:r>
                  <a:endParaRPr lang="ko-KR" altLang="en-US" sz="1400"/>
                </a:p>
              </p:txBody>
            </p:sp>
          </p:grpSp>
          <p:cxnSp>
            <p:nvCxnSpPr>
              <p:cNvPr id="21" name="직선 화살표 연결선 16"/>
              <p:cNvCxnSpPr>
                <a:stCxn id="14" idx="2"/>
                <a:endCxn id="16" idx="0"/>
              </p:cNvCxnSpPr>
              <p:nvPr/>
            </p:nvCxnSpPr>
            <p:spPr>
              <a:xfrm flipH="1">
                <a:off x="3405075" y="4489188"/>
                <a:ext cx="115728" cy="58939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17"/>
              <p:cNvCxnSpPr>
                <a:stCxn id="11" idx="2"/>
                <a:endCxn id="19" idx="0"/>
              </p:cNvCxnSpPr>
              <p:nvPr/>
            </p:nvCxnSpPr>
            <p:spPr>
              <a:xfrm flipH="1">
                <a:off x="2104519" y="4489188"/>
                <a:ext cx="284828" cy="58939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그룹 33"/>
            <p:cNvGrpSpPr/>
            <p:nvPr/>
          </p:nvGrpSpPr>
          <p:grpSpPr>
            <a:xfrm rot="0">
              <a:off x="5746095" y="3184061"/>
              <a:ext cx="1654579" cy="1389169"/>
              <a:chOff x="4846055" y="1489753"/>
              <a:chExt cx="3030876" cy="1623317"/>
            </a:xfrm>
          </p:grpSpPr>
          <p:sp>
            <p:nvSpPr>
              <p:cNvPr id="24" name="사각형: 둥근 모서리 29"/>
              <p:cNvSpPr/>
              <p:nvPr/>
            </p:nvSpPr>
            <p:spPr>
              <a:xfrm>
                <a:off x="4846055" y="1489753"/>
                <a:ext cx="3030876" cy="1623317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5" name="TextBox 31"/>
              <p:cNvSpPr txBox="1"/>
              <p:nvPr/>
            </p:nvSpPr>
            <p:spPr>
              <a:xfrm>
                <a:off x="5033069" y="1751740"/>
                <a:ext cx="2656840" cy="1114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2800"/>
                  <a:t>GATE</a:t>
                </a:r>
                <a:br>
                  <a:rPr lang="en-US" altLang="ko-KR" sz="2800"/>
                </a:br>
                <a:r>
                  <a:rPr lang="en-US" altLang="ko-KR" sz="2800"/>
                  <a:t>WAY</a:t>
                </a:r>
                <a:endParaRPr lang="ko-KR" altLang="en-US" sz="2800"/>
              </a:p>
            </p:txBody>
          </p:sp>
        </p:grpSp>
        <p:grpSp>
          <p:nvGrpSpPr>
            <p:cNvPr id="26" name="그룹 34"/>
            <p:cNvGrpSpPr/>
            <p:nvPr/>
          </p:nvGrpSpPr>
          <p:grpSpPr>
            <a:xfrm rot="0">
              <a:off x="9184796" y="1451389"/>
              <a:ext cx="2183747" cy="968997"/>
              <a:chOff x="4846055" y="1489753"/>
              <a:chExt cx="3030876" cy="1623317"/>
            </a:xfrm>
          </p:grpSpPr>
          <p:sp>
            <p:nvSpPr>
              <p:cNvPr id="27" name="사각형: 둥근 모서리 35"/>
              <p:cNvSpPr/>
              <p:nvPr/>
            </p:nvSpPr>
            <p:spPr>
              <a:xfrm>
                <a:off x="4846055" y="1489753"/>
                <a:ext cx="3030876" cy="1623317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TextBox 36"/>
              <p:cNvSpPr txBox="1"/>
              <p:nvPr/>
            </p:nvSpPr>
            <p:spPr>
              <a:xfrm>
                <a:off x="5033073" y="1880707"/>
                <a:ext cx="2656841" cy="876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2800"/>
                  <a:t>SERVER</a:t>
                </a:r>
                <a:endParaRPr lang="ko-KR" altLang="en-US" sz="2800"/>
              </a:p>
            </p:txBody>
          </p:sp>
        </p:grpSp>
        <p:grpSp>
          <p:nvGrpSpPr>
            <p:cNvPr id="29" name="그룹 37"/>
            <p:cNvGrpSpPr/>
            <p:nvPr/>
          </p:nvGrpSpPr>
          <p:grpSpPr>
            <a:xfrm rot="0">
              <a:off x="5746094" y="1453119"/>
              <a:ext cx="1654579" cy="968997"/>
              <a:chOff x="4846055" y="1489753"/>
              <a:chExt cx="3030876" cy="1623317"/>
            </a:xfrm>
          </p:grpSpPr>
          <p:sp>
            <p:nvSpPr>
              <p:cNvPr id="30" name="사각형: 둥근 모서리 38"/>
              <p:cNvSpPr/>
              <p:nvPr/>
            </p:nvSpPr>
            <p:spPr>
              <a:xfrm>
                <a:off x="4846055" y="1489753"/>
                <a:ext cx="3030876" cy="1623317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1" name="TextBox 39"/>
              <p:cNvSpPr txBox="1"/>
              <p:nvPr/>
            </p:nvSpPr>
            <p:spPr>
              <a:xfrm>
                <a:off x="5033071" y="1896693"/>
                <a:ext cx="2656840" cy="876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2800"/>
                  <a:t>USER</a:t>
                </a:r>
                <a:endParaRPr lang="ko-KR" altLang="en-US" sz="2800"/>
              </a:p>
            </p:txBody>
          </p:sp>
        </p:grpSp>
        <p:grpSp>
          <p:nvGrpSpPr>
            <p:cNvPr id="32" name="그룹 40"/>
            <p:cNvGrpSpPr/>
            <p:nvPr/>
          </p:nvGrpSpPr>
          <p:grpSpPr>
            <a:xfrm rot="0">
              <a:off x="8571858" y="3190730"/>
              <a:ext cx="3409625" cy="1389169"/>
              <a:chOff x="4846055" y="1489753"/>
              <a:chExt cx="3030876" cy="1623317"/>
            </a:xfrm>
          </p:grpSpPr>
          <p:sp>
            <p:nvSpPr>
              <p:cNvPr id="33" name="사각형: 둥근 모서리 41"/>
              <p:cNvSpPr/>
              <p:nvPr/>
            </p:nvSpPr>
            <p:spPr>
              <a:xfrm>
                <a:off x="4846055" y="1489753"/>
                <a:ext cx="3030876" cy="1623317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4" name="TextBox 42"/>
              <p:cNvSpPr txBox="1"/>
              <p:nvPr/>
            </p:nvSpPr>
            <p:spPr>
              <a:xfrm>
                <a:off x="5033070" y="1743007"/>
                <a:ext cx="2656842" cy="1114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2800"/>
                  <a:t>Raspberry Pi</a:t>
                </a:r>
                <a:br>
                  <a:rPr lang="en-US" altLang="ko-KR" sz="2800"/>
                </a:br>
                <a:r>
                  <a:rPr lang="en-US" altLang="ko-KR" sz="2800"/>
                  <a:t>(</a:t>
                </a:r>
                <a:r>
                  <a:rPr lang="ko-KR" altLang="en-US" sz="2800"/>
                  <a:t>고장 진단</a:t>
                </a:r>
                <a:r>
                  <a:rPr lang="en-US" altLang="ko-KR" sz="2800"/>
                  <a:t>)</a:t>
                </a:r>
                <a:endParaRPr lang="ko-KR" altLang="en-US" sz="2800"/>
              </a:p>
            </p:txBody>
          </p:sp>
        </p:grpSp>
        <p:cxnSp>
          <p:nvCxnSpPr>
            <p:cNvPr id="35" name="직선 화살표 연결선 44"/>
            <p:cNvCxnSpPr/>
            <p:nvPr/>
          </p:nvCxnSpPr>
          <p:spPr>
            <a:xfrm flipH="1">
              <a:off x="6607175" y="2458966"/>
              <a:ext cx="2577618" cy="66282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46"/>
            <p:cNvCxnSpPr/>
            <p:nvPr/>
          </p:nvCxnSpPr>
          <p:spPr>
            <a:xfrm>
              <a:off x="4163503" y="3878645"/>
              <a:ext cx="158259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48"/>
            <p:cNvCxnSpPr/>
            <p:nvPr/>
          </p:nvCxnSpPr>
          <p:spPr>
            <a:xfrm>
              <a:off x="10276670" y="2506556"/>
              <a:ext cx="0" cy="6473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50"/>
            <p:cNvCxnSpPr>
              <a:stCxn id="30" idx="3"/>
              <a:endCxn id="27" idx="1"/>
            </p:cNvCxnSpPr>
            <p:nvPr/>
          </p:nvCxnSpPr>
          <p:spPr>
            <a:xfrm flipV="1">
              <a:off x="7400674" y="1935888"/>
              <a:ext cx="1784120" cy="17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51"/>
            <p:cNvSpPr txBox="1"/>
            <p:nvPr/>
          </p:nvSpPr>
          <p:spPr>
            <a:xfrm>
              <a:off x="3520802" y="4687407"/>
              <a:ext cx="1031792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/>
                <a:t>RS-485</a:t>
              </a:r>
              <a:r>
                <a:rPr lang="ko-KR" altLang="en-US" sz="1200"/>
                <a:t> 통신</a:t>
              </a:r>
              <a:endParaRPr lang="ko-KR" altLang="en-US" sz="1200"/>
            </a:p>
          </p:txBody>
        </p:sp>
        <p:sp>
          <p:nvSpPr>
            <p:cNvPr id="40" name="TextBox 52"/>
            <p:cNvSpPr txBox="1"/>
            <p:nvPr/>
          </p:nvSpPr>
          <p:spPr>
            <a:xfrm>
              <a:off x="7960397" y="2784549"/>
              <a:ext cx="542136" cy="2942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400"/>
                <a:t>WIFI</a:t>
              </a:r>
              <a:endParaRPr lang="ko-KR" altLang="en-US" sz="1400"/>
            </a:p>
          </p:txBody>
        </p:sp>
        <p:sp>
          <p:nvSpPr>
            <p:cNvPr id="41" name="TextBox 53"/>
            <p:cNvSpPr txBox="1"/>
            <p:nvPr/>
          </p:nvSpPr>
          <p:spPr>
            <a:xfrm>
              <a:off x="10312685" y="2784549"/>
              <a:ext cx="542136" cy="2942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400"/>
                <a:t>WIFI</a:t>
              </a:r>
              <a:endParaRPr lang="ko-KR" altLang="en-US" sz="1400"/>
            </a:p>
          </p:txBody>
        </p:sp>
        <p:grpSp>
          <p:nvGrpSpPr>
            <p:cNvPr id="42" name="그룹 61"/>
            <p:cNvGrpSpPr/>
            <p:nvPr/>
          </p:nvGrpSpPr>
          <p:grpSpPr>
            <a:xfrm rot="0">
              <a:off x="2923155" y="2219253"/>
              <a:ext cx="1324402" cy="684692"/>
              <a:chOff x="2923155" y="2219253"/>
              <a:chExt cx="1324402" cy="684692"/>
            </a:xfrm>
          </p:grpSpPr>
          <p:sp>
            <p:nvSpPr>
              <p:cNvPr id="43" name="사각형: 둥근 모서리 55"/>
              <p:cNvSpPr/>
              <p:nvPr/>
            </p:nvSpPr>
            <p:spPr>
              <a:xfrm>
                <a:off x="3007208" y="2219253"/>
                <a:ext cx="1156296" cy="684692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4" name="TextBox 60"/>
              <p:cNvSpPr txBox="1"/>
              <p:nvPr/>
            </p:nvSpPr>
            <p:spPr>
              <a:xfrm>
                <a:off x="2923155" y="2400915"/>
                <a:ext cx="1324402" cy="2968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400"/>
                  <a:t>모터</a:t>
                </a:r>
                <a:r>
                  <a:rPr lang="en-US" altLang="ko-KR" sz="1400"/>
                  <a:t> </a:t>
                </a:r>
                <a:r>
                  <a:rPr lang="ko-KR" altLang="en-US" sz="1400"/>
                  <a:t>드라이버</a:t>
                </a:r>
                <a:endParaRPr lang="ko-KR" altLang="en-US" sz="1400"/>
              </a:p>
            </p:txBody>
          </p:sp>
        </p:grpSp>
        <p:grpSp>
          <p:nvGrpSpPr>
            <p:cNvPr id="45" name="그룹 62"/>
            <p:cNvGrpSpPr/>
            <p:nvPr/>
          </p:nvGrpSpPr>
          <p:grpSpPr>
            <a:xfrm rot="0">
              <a:off x="1688761" y="2219253"/>
              <a:ext cx="1156296" cy="684692"/>
              <a:chOff x="3007208" y="2219253"/>
              <a:chExt cx="1156296" cy="684692"/>
            </a:xfrm>
          </p:grpSpPr>
          <p:sp>
            <p:nvSpPr>
              <p:cNvPr id="46" name="사각형: 둥근 모서리 63"/>
              <p:cNvSpPr/>
              <p:nvPr/>
            </p:nvSpPr>
            <p:spPr>
              <a:xfrm>
                <a:off x="3007208" y="2219253"/>
                <a:ext cx="1156296" cy="684692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7" name="TextBox 64"/>
              <p:cNvSpPr txBox="1"/>
              <p:nvPr/>
            </p:nvSpPr>
            <p:spPr>
              <a:xfrm>
                <a:off x="3223719" y="2400915"/>
                <a:ext cx="723275" cy="2968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400"/>
                  <a:t>배터리</a:t>
                </a:r>
                <a:endParaRPr lang="ko-KR" altLang="en-US" sz="1400"/>
              </a:p>
            </p:txBody>
          </p:sp>
        </p:grpSp>
        <p:grpSp>
          <p:nvGrpSpPr>
            <p:cNvPr id="48" name="그룹 65"/>
            <p:cNvGrpSpPr/>
            <p:nvPr/>
          </p:nvGrpSpPr>
          <p:grpSpPr>
            <a:xfrm rot="0">
              <a:off x="3007208" y="1255408"/>
              <a:ext cx="1156296" cy="684692"/>
              <a:chOff x="3007208" y="2219253"/>
              <a:chExt cx="1156296" cy="684692"/>
            </a:xfrm>
          </p:grpSpPr>
          <p:sp>
            <p:nvSpPr>
              <p:cNvPr id="49" name="사각형: 둥근 모서리 66"/>
              <p:cNvSpPr/>
              <p:nvPr/>
            </p:nvSpPr>
            <p:spPr>
              <a:xfrm>
                <a:off x="3007208" y="2219253"/>
                <a:ext cx="1156296" cy="684692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0" name="TextBox 67"/>
              <p:cNvSpPr txBox="1"/>
              <p:nvPr/>
            </p:nvSpPr>
            <p:spPr>
              <a:xfrm>
                <a:off x="3313484" y="2400915"/>
                <a:ext cx="543785" cy="3077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400"/>
                  <a:t>모터</a:t>
                </a:r>
                <a:endParaRPr lang="ko-KR" altLang="en-US" sz="1400"/>
              </a:p>
            </p:txBody>
          </p:sp>
        </p:grpSp>
        <p:cxnSp>
          <p:nvCxnSpPr>
            <p:cNvPr id="51" name="직선 화살표 연결선 69"/>
            <p:cNvCxnSpPr/>
            <p:nvPr/>
          </p:nvCxnSpPr>
          <p:spPr>
            <a:xfrm flipV="1">
              <a:off x="3170616" y="2961450"/>
              <a:ext cx="414737" cy="192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74"/>
            <p:cNvCxnSpPr/>
            <p:nvPr/>
          </p:nvCxnSpPr>
          <p:spPr>
            <a:xfrm>
              <a:off x="2280450" y="2961450"/>
              <a:ext cx="348097" cy="192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76"/>
            <p:cNvCxnSpPr>
              <a:stCxn id="43" idx="0"/>
              <a:endCxn id="49" idx="2"/>
            </p:cNvCxnSpPr>
            <p:nvPr/>
          </p:nvCxnSpPr>
          <p:spPr>
            <a:xfrm flipV="1">
              <a:off x="3585356" y="1940100"/>
              <a:ext cx="0" cy="279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102"/>
            <p:cNvSpPr txBox="1"/>
            <p:nvPr/>
          </p:nvSpPr>
          <p:spPr>
            <a:xfrm>
              <a:off x="4490217" y="3608315"/>
              <a:ext cx="91962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/>
                <a:t>LORA</a:t>
              </a:r>
              <a:r>
                <a:rPr lang="ko-KR" altLang="en-US" sz="1200"/>
                <a:t> 통신</a:t>
              </a:r>
              <a:endParaRPr lang="ko-KR" altLang="en-US" sz="1200"/>
            </a:p>
          </p:txBody>
        </p:sp>
      </p:grpSp>
      <p:sp>
        <p:nvSpPr>
          <p:cNvPr id="55" name="모서리가 둥근 직사각형 105"/>
          <p:cNvSpPr/>
          <p:nvPr/>
        </p:nvSpPr>
        <p:spPr>
          <a:xfrm>
            <a:off x="285651" y="173493"/>
            <a:ext cx="2116455" cy="450427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ff0000"/>
                </a:solidFill>
              </a:rPr>
              <a:t>시스템 블록도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그룹 450"/>
          <p:cNvGrpSpPr/>
          <p:nvPr/>
        </p:nvGrpSpPr>
        <p:grpSpPr>
          <a:xfrm rot="0">
            <a:off x="615851" y="177886"/>
            <a:ext cx="11251237" cy="6626462"/>
            <a:chOff x="615851" y="177886"/>
            <a:chExt cx="11251237" cy="6626462"/>
          </a:xfrm>
        </p:grpSpPr>
        <p:grpSp>
          <p:nvGrpSpPr>
            <p:cNvPr id="3" name="그룹 2"/>
            <p:cNvGrpSpPr/>
            <p:nvPr/>
          </p:nvGrpSpPr>
          <p:grpSpPr>
            <a:xfrm rot="0">
              <a:off x="615851" y="177886"/>
              <a:ext cx="11251237" cy="6626462"/>
              <a:chOff x="615851" y="177886"/>
              <a:chExt cx="11251237" cy="6626462"/>
            </a:xfrm>
          </p:grpSpPr>
          <p:grpSp>
            <p:nvGrpSpPr>
              <p:cNvPr id="2" name="그룹 1"/>
              <p:cNvGrpSpPr/>
              <p:nvPr/>
            </p:nvGrpSpPr>
            <p:grpSpPr>
              <a:xfrm rot="0">
                <a:off x="615851" y="177886"/>
                <a:ext cx="11251237" cy="6626462"/>
                <a:chOff x="615851" y="177886"/>
                <a:chExt cx="11251237" cy="6626462"/>
              </a:xfrm>
            </p:grpSpPr>
            <p:sp>
              <p:nvSpPr>
                <p:cNvPr id="4" name="모서리가 둥근 직사각형 3"/>
                <p:cNvSpPr/>
                <p:nvPr/>
              </p:nvSpPr>
              <p:spPr>
                <a:xfrm>
                  <a:off x="2168525" y="1379537"/>
                  <a:ext cx="7413625" cy="4997450"/>
                </a:xfrm>
                <a:prstGeom prst="roundRect">
                  <a:avLst>
                    <a:gd name="adj" fmla="val 1666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5" name="모서리가 둥근 직사각형 4"/>
                <p:cNvSpPr/>
                <p:nvPr/>
              </p:nvSpPr>
              <p:spPr>
                <a:xfrm>
                  <a:off x="4238625" y="2285999"/>
                  <a:ext cx="2261796" cy="663575"/>
                </a:xfrm>
                <a:prstGeom prst="roundRect">
                  <a:avLst>
                    <a:gd name="adj" fmla="val 1666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en-US" altLang="ko-KR"/>
                    <a:t>LORA board</a:t>
                  </a:r>
                  <a:endParaRPr lang="ko-KR" altLang="en-US"/>
                </a:p>
              </p:txBody>
            </p:sp>
            <p:sp>
              <p:nvSpPr>
                <p:cNvPr id="6" name="모서리가 둥근 직사각형 5"/>
                <p:cNvSpPr/>
                <p:nvPr/>
              </p:nvSpPr>
              <p:spPr>
                <a:xfrm>
                  <a:off x="4238625" y="4820735"/>
                  <a:ext cx="2261796" cy="738689"/>
                </a:xfrm>
                <a:prstGeom prst="roundRect">
                  <a:avLst>
                    <a:gd name="adj" fmla="val 1666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en-US" altLang="ko-KR"/>
                    <a:t>Arduino nano board</a:t>
                  </a:r>
                  <a:endParaRPr lang="ko-KR" altLang="en-US"/>
                </a:p>
              </p:txBody>
            </p:sp>
            <p:cxnSp>
              <p:nvCxnSpPr>
                <p:cNvPr id="8" name="직선 연결선 7"/>
                <p:cNvCxnSpPr>
                  <a:endCxn id="6" idx="0"/>
                </p:cNvCxnSpPr>
                <p:nvPr/>
              </p:nvCxnSpPr>
              <p:spPr>
                <a:xfrm flipH="1">
                  <a:off x="5369523" y="2949574"/>
                  <a:ext cx="12102" cy="187116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직선 연결선 8"/>
                <p:cNvCxnSpPr/>
                <p:nvPr/>
              </p:nvCxnSpPr>
              <p:spPr>
                <a:xfrm>
                  <a:off x="5616575" y="2949574"/>
                  <a:ext cx="0" cy="187116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꺾인 연결선 12"/>
                <p:cNvCxnSpPr>
                  <a:endCxn id="6" idx="1"/>
                </p:cNvCxnSpPr>
                <p:nvPr/>
              </p:nvCxnSpPr>
              <p:spPr>
                <a:xfrm rot="5400000">
                  <a:off x="2870723" y="3815827"/>
                  <a:ext cx="2742156" cy="6351"/>
                </a:xfrm>
                <a:prstGeom prst="bentConnector4">
                  <a:avLst>
                    <a:gd name="adj1" fmla="val -502"/>
                    <a:gd name="adj2" fmla="val 5199197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/>
                <p:cNvCxnSpPr/>
                <p:nvPr/>
              </p:nvCxnSpPr>
              <p:spPr>
                <a:xfrm>
                  <a:off x="4048125" y="2581275"/>
                  <a:ext cx="0" cy="23241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/>
                <p:cNvCxnSpPr/>
                <p:nvPr/>
              </p:nvCxnSpPr>
              <p:spPr>
                <a:xfrm flipH="1">
                  <a:off x="4048126" y="4905375"/>
                  <a:ext cx="1904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>
                <a:xfrm flipH="1">
                  <a:off x="4041776" y="2581275"/>
                  <a:ext cx="19049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4178300" y="2356936"/>
                  <a:ext cx="260008" cy="16927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en-US" altLang="ko-KR" sz="500"/>
                    <a:t>5V</a:t>
                  </a:r>
                  <a:endParaRPr lang="ko-KR" altLang="en-US" sz="50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171608" y="2506118"/>
                  <a:ext cx="325730" cy="15897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en-US" altLang="ko-KR" sz="500"/>
                    <a:t>GND</a:t>
                  </a:r>
                  <a:endParaRPr lang="ko-KR" altLang="en-US" sz="50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4178300" y="4820736"/>
                  <a:ext cx="260008" cy="15893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en-US" altLang="ko-KR" sz="500"/>
                    <a:t>5V</a:t>
                  </a:r>
                  <a:endParaRPr lang="ko-KR" altLang="en-US" sz="500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4169491" y="5104318"/>
                  <a:ext cx="325730" cy="16927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en-US" altLang="ko-KR" sz="500"/>
                    <a:t>GND</a:t>
                  </a:r>
                  <a:endParaRPr lang="ko-KR" altLang="en-US" sz="500"/>
                </a:p>
              </p:txBody>
            </p:sp>
            <p:sp>
              <p:nvSpPr>
                <p:cNvPr id="51" name="모서리가 둥근 직사각형 50"/>
                <p:cNvSpPr/>
                <p:nvPr/>
              </p:nvSpPr>
              <p:spPr>
                <a:xfrm>
                  <a:off x="3387896" y="257176"/>
                  <a:ext cx="1498258" cy="304798"/>
                </a:xfrm>
                <a:prstGeom prst="roundRect">
                  <a:avLst>
                    <a:gd name="adj" fmla="val 1666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ko-KR" altLang="en-US"/>
                    <a:t>수로 발전기</a:t>
                  </a:r>
                  <a:endParaRPr lang="ko-KR" altLang="en-US"/>
                </a:p>
              </p:txBody>
            </p:sp>
            <p:sp>
              <p:nvSpPr>
                <p:cNvPr id="52" name="모서리가 둥근 직사각형 51"/>
                <p:cNvSpPr/>
                <p:nvPr/>
              </p:nvSpPr>
              <p:spPr>
                <a:xfrm>
                  <a:off x="8411397" y="204444"/>
                  <a:ext cx="1719263" cy="304798"/>
                </a:xfrm>
                <a:prstGeom prst="roundRect">
                  <a:avLst>
                    <a:gd name="adj" fmla="val 1666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ko-KR" altLang="en-US"/>
                    <a:t>태양광 발전기</a:t>
                  </a:r>
                  <a:endParaRPr lang="ko-KR" altLang="en-US"/>
                </a:p>
              </p:txBody>
            </p:sp>
            <p:sp>
              <p:nvSpPr>
                <p:cNvPr id="54" name="모서리가 둥근 직사각형 53"/>
                <p:cNvSpPr/>
                <p:nvPr/>
              </p:nvSpPr>
              <p:spPr>
                <a:xfrm>
                  <a:off x="3394246" y="789489"/>
                  <a:ext cx="1498258" cy="304798"/>
                </a:xfrm>
                <a:prstGeom prst="roundRect">
                  <a:avLst>
                    <a:gd name="adj" fmla="val 1666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en-US" altLang="ko-KR"/>
                    <a:t>3</a:t>
                  </a:r>
                  <a:r>
                    <a:rPr lang="ko-KR" altLang="en-US"/>
                    <a:t>상 컨버터</a:t>
                  </a:r>
                  <a:endParaRPr lang="ko-KR" altLang="en-US"/>
                </a:p>
              </p:txBody>
            </p:sp>
            <p:cxnSp>
              <p:nvCxnSpPr>
                <p:cNvPr id="57" name="직선 연결선 56"/>
                <p:cNvCxnSpPr/>
                <p:nvPr/>
              </p:nvCxnSpPr>
              <p:spPr>
                <a:xfrm flipH="1">
                  <a:off x="3741854" y="561974"/>
                  <a:ext cx="1471" cy="22751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>
                <a:xfrm flipH="1">
                  <a:off x="4170137" y="554578"/>
                  <a:ext cx="1471" cy="22751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/>
                <p:cNvCxnSpPr/>
                <p:nvPr/>
              </p:nvCxnSpPr>
              <p:spPr>
                <a:xfrm flipH="1">
                  <a:off x="4549723" y="561974"/>
                  <a:ext cx="1471" cy="22751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/>
                <p:cNvSpPr txBox="1"/>
                <p:nvPr/>
              </p:nvSpPr>
              <p:spPr>
                <a:xfrm>
                  <a:off x="3474617" y="575703"/>
                  <a:ext cx="333746" cy="20005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en-US" altLang="ko-KR" sz="700"/>
                    <a:t>A</a:t>
                  </a:r>
                  <a:r>
                    <a:rPr lang="ko-KR" altLang="en-US" sz="700"/>
                    <a:t>상</a:t>
                  </a:r>
                  <a:endParaRPr lang="ko-KR" altLang="en-US" sz="700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3902736" y="575703"/>
                  <a:ext cx="327334" cy="20005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en-US" altLang="ko-KR" sz="700"/>
                    <a:t>B</a:t>
                  </a:r>
                  <a:r>
                    <a:rPr lang="ko-KR" altLang="en-US" sz="700"/>
                    <a:t>상</a:t>
                  </a:r>
                  <a:endParaRPr lang="ko-KR" altLang="en-US" sz="700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4271435" y="575703"/>
                  <a:ext cx="334855" cy="20005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en-US" altLang="ko-KR" sz="700"/>
                    <a:t>C</a:t>
                  </a:r>
                  <a:r>
                    <a:rPr lang="ko-KR" altLang="en-US" sz="700"/>
                    <a:t>상</a:t>
                  </a:r>
                  <a:endParaRPr lang="ko-KR" altLang="en-US" sz="700"/>
                </a:p>
              </p:txBody>
            </p:sp>
            <p:cxnSp>
              <p:nvCxnSpPr>
                <p:cNvPr id="66" name="직선 연결선 65"/>
                <p:cNvCxnSpPr>
                  <a:endCxn id="71" idx="0"/>
                </p:cNvCxnSpPr>
                <p:nvPr/>
              </p:nvCxnSpPr>
              <p:spPr>
                <a:xfrm>
                  <a:off x="3674136" y="1101683"/>
                  <a:ext cx="0" cy="549269"/>
                </a:xfrm>
                <a:prstGeom prst="line">
                  <a:avLst/>
                </a:prstGeom>
                <a:ln w="3175" cap="flat" cmpd="sng" algn="ctr">
                  <a:solidFill>
                    <a:schemeClr val="dk1"/>
                  </a:solidFill>
                  <a:prstDash val="solid"/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/>
                <p:cNvCxnSpPr/>
                <p:nvPr/>
              </p:nvCxnSpPr>
              <p:spPr>
                <a:xfrm flipH="1">
                  <a:off x="4344340" y="1091133"/>
                  <a:ext cx="1" cy="28048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/>
                <p:cNvSpPr txBox="1"/>
                <p:nvPr/>
              </p:nvSpPr>
              <p:spPr>
                <a:xfrm>
                  <a:off x="4169491" y="1366258"/>
                  <a:ext cx="380232" cy="20005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en-US" altLang="ko-KR" sz="700"/>
                    <a:t>GND</a:t>
                  </a:r>
                  <a:endParaRPr lang="ko-KR" altLang="en-US" sz="700"/>
                </a:p>
              </p:txBody>
            </p:sp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3065331" y="1650952"/>
                  <a:ext cx="1217610" cy="304798"/>
                </a:xfrm>
                <a:prstGeom prst="roundRect">
                  <a:avLst>
                    <a:gd name="adj" fmla="val 1666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ko-KR" altLang="en-US"/>
                    <a:t>전압 센서</a:t>
                  </a:r>
                  <a:endParaRPr lang="ko-KR" altLang="en-US"/>
                </a:p>
              </p:txBody>
            </p:sp>
            <p:cxnSp>
              <p:nvCxnSpPr>
                <p:cNvPr id="85" name="직선 연결선 84"/>
                <p:cNvCxnSpPr/>
                <p:nvPr/>
              </p:nvCxnSpPr>
              <p:spPr>
                <a:xfrm flipH="1">
                  <a:off x="3641490" y="1955750"/>
                  <a:ext cx="10373" cy="340996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/>
                <p:cNvCxnSpPr/>
                <p:nvPr/>
              </p:nvCxnSpPr>
              <p:spPr>
                <a:xfrm>
                  <a:off x="3651863" y="2351067"/>
                  <a:ext cx="593114" cy="1610"/>
                </a:xfrm>
                <a:prstGeom prst="line">
                  <a:avLst/>
                </a:prstGeom>
                <a:ln w="3175" cap="flat" cmpd="sng" algn="ctr">
                  <a:solidFill>
                    <a:schemeClr val="dk1"/>
                  </a:solidFill>
                  <a:prstDash val="solid"/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4241874" y="5281074"/>
                  <a:ext cx="377026" cy="16927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ko-KR" altLang="en-US" sz="500"/>
                    <a:t>발전량</a:t>
                  </a:r>
                  <a:endParaRPr lang="ko-KR" altLang="en-US" sz="500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4175125" y="2277525"/>
                  <a:ext cx="377026" cy="15897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ko-KR" altLang="en-US" sz="500"/>
                    <a:t>발전량</a:t>
                  </a:r>
                  <a:endParaRPr lang="ko-KR" altLang="en-US" sz="500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2489160" y="2675395"/>
                  <a:ext cx="948055" cy="323427"/>
                </a:xfrm>
                <a:prstGeom prst="roundRect">
                  <a:avLst>
                    <a:gd name="adj" fmla="val 1666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ko-KR" altLang="en-US"/>
                    <a:t>컨버터</a:t>
                  </a:r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615851" y="2675394"/>
                  <a:ext cx="948055" cy="323427"/>
                </a:xfrm>
                <a:prstGeom prst="roundRect">
                  <a:avLst>
                    <a:gd name="adj" fmla="val 1666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ko-KR" altLang="en-US"/>
                    <a:t>배터리</a:t>
                  </a:r>
                  <a:endParaRPr lang="ko-KR" altLang="en-US"/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1489532" y="2863274"/>
                  <a:ext cx="380232" cy="20005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en-US" altLang="ko-KR" sz="700"/>
                    <a:t>GND</a:t>
                  </a:r>
                  <a:endParaRPr lang="ko-KR" altLang="en-US" sz="700"/>
                </a:p>
              </p:txBody>
            </p:sp>
            <p:cxnSp>
              <p:nvCxnSpPr>
                <p:cNvPr id="108" name="직선 연결선 107"/>
                <p:cNvCxnSpPr/>
                <p:nvPr/>
              </p:nvCxnSpPr>
              <p:spPr>
                <a:xfrm>
                  <a:off x="1563906" y="2741858"/>
                  <a:ext cx="925254" cy="1"/>
                </a:xfrm>
                <a:prstGeom prst="line">
                  <a:avLst/>
                </a:prstGeom>
                <a:ln w="3175" cap="flat" cmpd="sng" algn="ctr">
                  <a:solidFill>
                    <a:schemeClr val="dk1"/>
                  </a:solidFill>
                  <a:prstDash val="solid"/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/>
                <p:cNvCxnSpPr/>
                <p:nvPr/>
              </p:nvCxnSpPr>
              <p:spPr>
                <a:xfrm>
                  <a:off x="1570256" y="2894258"/>
                  <a:ext cx="925254" cy="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직선 연결선 116"/>
                <p:cNvCxnSpPr/>
                <p:nvPr/>
              </p:nvCxnSpPr>
              <p:spPr>
                <a:xfrm>
                  <a:off x="3437156" y="2910133"/>
                  <a:ext cx="13574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원호 122"/>
                <p:cNvSpPr/>
                <p:nvPr/>
              </p:nvSpPr>
              <p:spPr>
                <a:xfrm>
                  <a:off x="3572897" y="2837107"/>
                  <a:ext cx="137186" cy="145502"/>
                </a:xfrm>
                <a:prstGeom prst="arc">
                  <a:avLst>
                    <a:gd name="adj1" fmla="val 10658043"/>
                    <a:gd name="adj2" fmla="val 0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cxnSp>
              <p:nvCxnSpPr>
                <p:cNvPr id="125" name="직선 연결선 124"/>
                <p:cNvCxnSpPr/>
                <p:nvPr/>
              </p:nvCxnSpPr>
              <p:spPr>
                <a:xfrm>
                  <a:off x="3710083" y="2909858"/>
                  <a:ext cx="13574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원호 126"/>
                <p:cNvSpPr/>
                <p:nvPr/>
              </p:nvSpPr>
              <p:spPr>
                <a:xfrm>
                  <a:off x="3846365" y="2835039"/>
                  <a:ext cx="137186" cy="145502"/>
                </a:xfrm>
                <a:prstGeom prst="arc">
                  <a:avLst>
                    <a:gd name="adj1" fmla="val 10658043"/>
                    <a:gd name="adj2" fmla="val 0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cxnSp>
              <p:nvCxnSpPr>
                <p:cNvPr id="128" name="직선 연결선 127"/>
                <p:cNvCxnSpPr/>
                <p:nvPr/>
              </p:nvCxnSpPr>
              <p:spPr>
                <a:xfrm>
                  <a:off x="3979165" y="2910142"/>
                  <a:ext cx="6896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직선 연결선 130"/>
                <p:cNvCxnSpPr/>
                <p:nvPr/>
              </p:nvCxnSpPr>
              <p:spPr>
                <a:xfrm>
                  <a:off x="3439535" y="2769637"/>
                  <a:ext cx="13574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원호 131"/>
                <p:cNvSpPr/>
                <p:nvPr/>
              </p:nvSpPr>
              <p:spPr>
                <a:xfrm>
                  <a:off x="3575276" y="2696611"/>
                  <a:ext cx="137186" cy="145502"/>
                </a:xfrm>
                <a:prstGeom prst="arc">
                  <a:avLst>
                    <a:gd name="adj1" fmla="val 10658043"/>
                    <a:gd name="adj2" fmla="val 0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3342417" y="2894258"/>
                  <a:ext cx="380232" cy="18993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en-US" altLang="ko-KR" sz="700"/>
                    <a:t>GND</a:t>
                  </a:r>
                  <a:endParaRPr lang="ko-KR" altLang="en-US" sz="700"/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>
                  <a:off x="3380415" y="2568165"/>
                  <a:ext cx="292425" cy="20005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en-US" altLang="ko-KR" sz="700"/>
                    <a:t>5V</a:t>
                  </a:r>
                  <a:endParaRPr lang="ko-KR" altLang="en-US" sz="700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2400432" y="3215006"/>
                  <a:ext cx="1210066" cy="304798"/>
                </a:xfrm>
                <a:prstGeom prst="roundRect">
                  <a:avLst>
                    <a:gd name="adj" fmla="val 1666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ko-KR" altLang="en-US"/>
                    <a:t>전압 센서</a:t>
                  </a:r>
                  <a:endParaRPr lang="ko-KR" altLang="en-US"/>
                </a:p>
              </p:txBody>
            </p:sp>
            <p:cxnSp>
              <p:nvCxnSpPr>
                <p:cNvPr id="138" name="직선 연결선 137"/>
                <p:cNvCxnSpPr>
                  <a:endCxn id="145" idx="0"/>
                </p:cNvCxnSpPr>
                <p:nvPr/>
              </p:nvCxnSpPr>
              <p:spPr>
                <a:xfrm>
                  <a:off x="2219167" y="2741858"/>
                  <a:ext cx="0" cy="11259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원호 144"/>
                <p:cNvSpPr/>
                <p:nvPr/>
              </p:nvSpPr>
              <p:spPr>
                <a:xfrm>
                  <a:off x="2166383" y="2854448"/>
                  <a:ext cx="105568" cy="73025"/>
                </a:xfrm>
                <a:prstGeom prst="arc">
                  <a:avLst>
                    <a:gd name="adj1" fmla="val 16200000"/>
                    <a:gd name="adj2" fmla="val 5272557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cxnSp>
              <p:nvCxnSpPr>
                <p:cNvPr id="148" name="직선 연결선 147"/>
                <p:cNvCxnSpPr/>
                <p:nvPr/>
              </p:nvCxnSpPr>
              <p:spPr>
                <a:xfrm flipH="1">
                  <a:off x="2218925" y="2928084"/>
                  <a:ext cx="242" cy="45315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직선 연결선 155"/>
                <p:cNvCxnSpPr/>
                <p:nvPr/>
              </p:nvCxnSpPr>
              <p:spPr>
                <a:xfrm>
                  <a:off x="3243263" y="3519804"/>
                  <a:ext cx="0" cy="1044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 162"/>
                <p:cNvCxnSpPr/>
                <p:nvPr/>
              </p:nvCxnSpPr>
              <p:spPr>
                <a:xfrm>
                  <a:off x="3243263" y="3624263"/>
                  <a:ext cx="340007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원호 163"/>
                <p:cNvSpPr/>
                <p:nvPr/>
              </p:nvSpPr>
              <p:spPr>
                <a:xfrm>
                  <a:off x="3583270" y="3552610"/>
                  <a:ext cx="137186" cy="145502"/>
                </a:xfrm>
                <a:prstGeom prst="arc">
                  <a:avLst>
                    <a:gd name="adj1" fmla="val 10658043"/>
                    <a:gd name="adj2" fmla="val 0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cxnSp>
              <p:nvCxnSpPr>
                <p:cNvPr id="165" name="직선 연결선 164"/>
                <p:cNvCxnSpPr/>
                <p:nvPr/>
              </p:nvCxnSpPr>
              <p:spPr>
                <a:xfrm>
                  <a:off x="3720456" y="3622980"/>
                  <a:ext cx="13574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원호 165"/>
                <p:cNvSpPr/>
                <p:nvPr/>
              </p:nvSpPr>
              <p:spPr>
                <a:xfrm>
                  <a:off x="3847214" y="3545780"/>
                  <a:ext cx="137186" cy="145502"/>
                </a:xfrm>
                <a:prstGeom prst="arc">
                  <a:avLst>
                    <a:gd name="adj1" fmla="val 10658043"/>
                    <a:gd name="adj2" fmla="val 0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cxnSp>
              <p:nvCxnSpPr>
                <p:cNvPr id="167" name="직선 연결선 166"/>
                <p:cNvCxnSpPr/>
                <p:nvPr/>
              </p:nvCxnSpPr>
              <p:spPr>
                <a:xfrm>
                  <a:off x="3979165" y="3618531"/>
                  <a:ext cx="69802" cy="2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TextBox 167"/>
                <p:cNvSpPr txBox="1"/>
                <p:nvPr/>
              </p:nvSpPr>
              <p:spPr>
                <a:xfrm>
                  <a:off x="3210050" y="3585639"/>
                  <a:ext cx="380232" cy="20005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en-US" altLang="ko-KR" sz="700"/>
                    <a:t>GND</a:t>
                  </a:r>
                  <a:endParaRPr lang="ko-KR" altLang="en-US" sz="700"/>
                </a:p>
              </p:txBody>
            </p:sp>
            <p:cxnSp>
              <p:nvCxnSpPr>
                <p:cNvPr id="173" name="직선 연결선 172"/>
                <p:cNvCxnSpPr/>
                <p:nvPr/>
              </p:nvCxnSpPr>
              <p:spPr>
                <a:xfrm flipH="1">
                  <a:off x="2931273" y="3519804"/>
                  <a:ext cx="14782" cy="19555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직선 연결선 186"/>
                <p:cNvCxnSpPr>
                  <a:endCxn id="194" idx="1"/>
                </p:cNvCxnSpPr>
                <p:nvPr/>
              </p:nvCxnSpPr>
              <p:spPr>
                <a:xfrm flipV="1">
                  <a:off x="2927194" y="5474634"/>
                  <a:ext cx="1319197" cy="1233"/>
                </a:xfrm>
                <a:prstGeom prst="line">
                  <a:avLst/>
                </a:prstGeom>
                <a:ln w="3175" cap="flat" cmpd="sng" algn="ctr">
                  <a:solidFill>
                    <a:schemeClr val="dk1"/>
                  </a:solidFill>
                  <a:prstDash val="solid"/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94" name="TextBox 193"/>
                <p:cNvSpPr txBox="1"/>
                <p:nvPr/>
              </p:nvSpPr>
              <p:spPr>
                <a:xfrm>
                  <a:off x="4246391" y="5389995"/>
                  <a:ext cx="527709" cy="16927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ko-KR" altLang="en-US" sz="500"/>
                    <a:t>배터리 잔량</a:t>
                  </a:r>
                  <a:endParaRPr lang="ko-KR" altLang="en-US" sz="500"/>
                </a:p>
              </p:txBody>
            </p:sp>
            <p:sp>
              <p:nvSpPr>
                <p:cNvPr id="196" name="모서리가 둥근 직사각형 195"/>
                <p:cNvSpPr/>
                <p:nvPr/>
              </p:nvSpPr>
              <p:spPr>
                <a:xfrm>
                  <a:off x="10150082" y="2109749"/>
                  <a:ext cx="1708779" cy="653851"/>
                </a:xfrm>
                <a:prstGeom prst="roundRect">
                  <a:avLst>
                    <a:gd name="adj" fmla="val 1666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en-US" altLang="ko-KR"/>
                    <a:t>Motor driver</a:t>
                  </a:r>
                  <a:endParaRPr lang="ko-KR" altLang="en-US"/>
                </a:p>
              </p:txBody>
            </p:sp>
            <p:cxnSp>
              <p:nvCxnSpPr>
                <p:cNvPr id="197" name="직선 연결선 196"/>
                <p:cNvCxnSpPr/>
                <p:nvPr/>
              </p:nvCxnSpPr>
              <p:spPr>
                <a:xfrm flipH="1">
                  <a:off x="9582150" y="2381212"/>
                  <a:ext cx="5679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직선 연결선 198"/>
                <p:cNvCxnSpPr/>
                <p:nvPr/>
              </p:nvCxnSpPr>
              <p:spPr>
                <a:xfrm flipH="1">
                  <a:off x="9582151" y="2503700"/>
                  <a:ext cx="5679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직선 연결선 199"/>
                <p:cNvCxnSpPr/>
                <p:nvPr/>
              </p:nvCxnSpPr>
              <p:spPr>
                <a:xfrm flipH="1">
                  <a:off x="9582150" y="2617786"/>
                  <a:ext cx="5679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직선 연결선 201"/>
                <p:cNvCxnSpPr/>
                <p:nvPr/>
              </p:nvCxnSpPr>
              <p:spPr>
                <a:xfrm flipH="1">
                  <a:off x="9582150" y="2285999"/>
                  <a:ext cx="5679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원호 203"/>
                <p:cNvSpPr/>
                <p:nvPr/>
              </p:nvSpPr>
              <p:spPr>
                <a:xfrm>
                  <a:off x="3590282" y="2101816"/>
                  <a:ext cx="137186" cy="145502"/>
                </a:xfrm>
                <a:prstGeom prst="arc">
                  <a:avLst>
                    <a:gd name="adj1" fmla="val 10658043"/>
                    <a:gd name="adj2" fmla="val 0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cxnSp>
              <p:nvCxnSpPr>
                <p:cNvPr id="205" name="직선 연결선 204"/>
                <p:cNvCxnSpPr/>
                <p:nvPr/>
              </p:nvCxnSpPr>
              <p:spPr>
                <a:xfrm>
                  <a:off x="2218925" y="2174567"/>
                  <a:ext cx="1375610" cy="15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직선 연결선 205"/>
                <p:cNvCxnSpPr/>
                <p:nvPr/>
              </p:nvCxnSpPr>
              <p:spPr>
                <a:xfrm>
                  <a:off x="3727002" y="2174954"/>
                  <a:ext cx="287191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직선 연결선 206"/>
                <p:cNvCxnSpPr/>
                <p:nvPr/>
              </p:nvCxnSpPr>
              <p:spPr>
                <a:xfrm>
                  <a:off x="2218925" y="2174567"/>
                  <a:ext cx="232" cy="56685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직선 연결선 212"/>
                <p:cNvCxnSpPr/>
                <p:nvPr/>
              </p:nvCxnSpPr>
              <p:spPr>
                <a:xfrm>
                  <a:off x="6598920" y="2285999"/>
                  <a:ext cx="298323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직선 연결선 216"/>
                <p:cNvCxnSpPr/>
                <p:nvPr/>
              </p:nvCxnSpPr>
              <p:spPr>
                <a:xfrm>
                  <a:off x="6598920" y="2174567"/>
                  <a:ext cx="0" cy="11143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직선 연결선 220"/>
                <p:cNvCxnSpPr>
                  <a:stCxn id="224" idx="2"/>
                </p:cNvCxnSpPr>
                <p:nvPr/>
              </p:nvCxnSpPr>
              <p:spPr>
                <a:xfrm flipH="1">
                  <a:off x="2317722" y="2779404"/>
                  <a:ext cx="472" cy="1099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4" name="원호 223"/>
                <p:cNvSpPr/>
                <p:nvPr/>
              </p:nvSpPr>
              <p:spPr>
                <a:xfrm>
                  <a:off x="2264056" y="2706391"/>
                  <a:ext cx="105568" cy="73025"/>
                </a:xfrm>
                <a:prstGeom prst="arc">
                  <a:avLst>
                    <a:gd name="adj1" fmla="val 16200000"/>
                    <a:gd name="adj2" fmla="val 5272557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cxnSp>
              <p:nvCxnSpPr>
                <p:cNvPr id="227" name="직선 연결선 226"/>
                <p:cNvCxnSpPr/>
                <p:nvPr/>
              </p:nvCxnSpPr>
              <p:spPr>
                <a:xfrm>
                  <a:off x="2312080" y="2247275"/>
                  <a:ext cx="1" cy="46466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직선 연결선 228"/>
                <p:cNvCxnSpPr/>
                <p:nvPr/>
              </p:nvCxnSpPr>
              <p:spPr>
                <a:xfrm>
                  <a:off x="2308969" y="2237495"/>
                  <a:ext cx="1276516" cy="469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4" name="원호 233"/>
                <p:cNvSpPr/>
                <p:nvPr/>
              </p:nvSpPr>
              <p:spPr>
                <a:xfrm>
                  <a:off x="3587898" y="2170873"/>
                  <a:ext cx="137186" cy="145502"/>
                </a:xfrm>
                <a:prstGeom prst="arc">
                  <a:avLst>
                    <a:gd name="adj1" fmla="val 10658043"/>
                    <a:gd name="adj2" fmla="val 0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cxnSp>
              <p:nvCxnSpPr>
                <p:cNvPr id="235" name="직선 연결선 234"/>
                <p:cNvCxnSpPr/>
                <p:nvPr/>
              </p:nvCxnSpPr>
              <p:spPr>
                <a:xfrm>
                  <a:off x="3725420" y="2242188"/>
                  <a:ext cx="281825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직선 연결선 237"/>
                <p:cNvCxnSpPr/>
                <p:nvPr/>
              </p:nvCxnSpPr>
              <p:spPr>
                <a:xfrm>
                  <a:off x="6539387" y="2246001"/>
                  <a:ext cx="0" cy="13521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직선 연결선 238"/>
                <p:cNvCxnSpPr/>
                <p:nvPr/>
              </p:nvCxnSpPr>
              <p:spPr>
                <a:xfrm flipV="1">
                  <a:off x="6539387" y="2381212"/>
                  <a:ext cx="3042763" cy="479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2" name="TextBox 241"/>
                <p:cNvSpPr txBox="1"/>
                <p:nvPr/>
              </p:nvSpPr>
              <p:spPr>
                <a:xfrm>
                  <a:off x="9717656" y="2233652"/>
                  <a:ext cx="380232" cy="20005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en-US" altLang="ko-KR" sz="700"/>
                    <a:t>GND</a:t>
                  </a:r>
                  <a:endParaRPr lang="ko-KR" altLang="en-US" sz="700"/>
                </a:p>
              </p:txBody>
            </p:sp>
            <p:sp>
              <p:nvSpPr>
                <p:cNvPr id="244" name="TextBox 243"/>
                <p:cNvSpPr txBox="1"/>
                <p:nvPr/>
              </p:nvSpPr>
              <p:spPr>
                <a:xfrm>
                  <a:off x="9736892" y="2137468"/>
                  <a:ext cx="341760" cy="20005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en-US" altLang="ko-KR" sz="700"/>
                    <a:t>24V</a:t>
                  </a:r>
                  <a:endParaRPr lang="ko-KR" altLang="en-US" sz="700"/>
                </a:p>
              </p:txBody>
            </p:sp>
            <p:cxnSp>
              <p:nvCxnSpPr>
                <p:cNvPr id="245" name="직선 연결선 244"/>
                <p:cNvCxnSpPr/>
                <p:nvPr/>
              </p:nvCxnSpPr>
              <p:spPr>
                <a:xfrm>
                  <a:off x="6500421" y="2508212"/>
                  <a:ext cx="3081729" cy="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직선 연결선 246"/>
                <p:cNvCxnSpPr/>
                <p:nvPr/>
              </p:nvCxnSpPr>
              <p:spPr>
                <a:xfrm>
                  <a:off x="6500421" y="2619337"/>
                  <a:ext cx="3081729" cy="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TextBox 248"/>
                <p:cNvSpPr txBox="1"/>
                <p:nvPr/>
              </p:nvSpPr>
              <p:spPr>
                <a:xfrm>
                  <a:off x="9633060" y="2361326"/>
                  <a:ext cx="564405" cy="189469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ko-KR" altLang="en-US" sz="700"/>
                    <a:t>회전 방향</a:t>
                  </a:r>
                  <a:endParaRPr lang="ko-KR" altLang="en-US" sz="700"/>
                </a:p>
              </p:txBody>
            </p:sp>
            <p:sp>
              <p:nvSpPr>
                <p:cNvPr id="250" name="TextBox 249"/>
                <p:cNvSpPr txBox="1"/>
                <p:nvPr/>
              </p:nvSpPr>
              <p:spPr>
                <a:xfrm>
                  <a:off x="9719921" y="2469364"/>
                  <a:ext cx="364202" cy="20005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ko-KR" altLang="en-US" sz="700"/>
                    <a:t>펄스</a:t>
                  </a:r>
                  <a:endParaRPr lang="ko-KR" altLang="en-US" sz="700"/>
                </a:p>
              </p:txBody>
            </p:sp>
            <p:sp>
              <p:nvSpPr>
                <p:cNvPr id="251" name="모서리가 둥근 직사각형 250"/>
                <p:cNvSpPr/>
                <p:nvPr/>
              </p:nvSpPr>
              <p:spPr>
                <a:xfrm>
                  <a:off x="10158309" y="2994285"/>
                  <a:ext cx="1708779" cy="653851"/>
                </a:xfrm>
                <a:prstGeom prst="roundRect">
                  <a:avLst>
                    <a:gd name="adj" fmla="val 1666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ko-KR" altLang="en-US"/>
                    <a:t>압력 센서</a:t>
                  </a:r>
                  <a:endParaRPr lang="ko-KR" altLang="en-US"/>
                </a:p>
              </p:txBody>
            </p:sp>
            <p:sp>
              <p:nvSpPr>
                <p:cNvPr id="252" name="모서리가 둥근 직사각형 251"/>
                <p:cNvSpPr/>
                <p:nvPr/>
              </p:nvSpPr>
              <p:spPr>
                <a:xfrm>
                  <a:off x="10150082" y="3886248"/>
                  <a:ext cx="1708779" cy="653851"/>
                </a:xfrm>
                <a:prstGeom prst="roundRect">
                  <a:avLst>
                    <a:gd name="adj" fmla="val 1666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ko-KR" altLang="en-US"/>
                    <a:t>유량 센서</a:t>
                  </a:r>
                  <a:endParaRPr lang="ko-KR" altLang="en-US"/>
                </a:p>
              </p:txBody>
            </p:sp>
            <p:sp>
              <p:nvSpPr>
                <p:cNvPr id="253" name="모서리가 둥근 직사각형 252"/>
                <p:cNvSpPr/>
                <p:nvPr/>
              </p:nvSpPr>
              <p:spPr>
                <a:xfrm>
                  <a:off x="10150082" y="4778211"/>
                  <a:ext cx="1708779" cy="653851"/>
                </a:xfrm>
                <a:prstGeom prst="roundRect">
                  <a:avLst>
                    <a:gd name="adj" fmla="val 1666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ko-KR" altLang="en-US"/>
                    <a:t>온도 센서</a:t>
                  </a:r>
                  <a:endParaRPr lang="ko-KR" altLang="en-US"/>
                </a:p>
              </p:txBody>
            </p:sp>
            <p:cxnSp>
              <p:nvCxnSpPr>
                <p:cNvPr id="254" name="직선 연결선 253"/>
                <p:cNvCxnSpPr/>
                <p:nvPr/>
              </p:nvCxnSpPr>
              <p:spPr>
                <a:xfrm>
                  <a:off x="8580086" y="3151706"/>
                  <a:ext cx="157568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직선 연결선 258"/>
                <p:cNvCxnSpPr/>
                <p:nvPr/>
              </p:nvCxnSpPr>
              <p:spPr>
                <a:xfrm>
                  <a:off x="8580086" y="3321210"/>
                  <a:ext cx="1575683" cy="131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직선 연결선 259"/>
                <p:cNvCxnSpPr/>
                <p:nvPr/>
              </p:nvCxnSpPr>
              <p:spPr>
                <a:xfrm>
                  <a:off x="8580086" y="3507604"/>
                  <a:ext cx="1575683" cy="49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직선 연결선 260"/>
                <p:cNvCxnSpPr/>
                <p:nvPr/>
              </p:nvCxnSpPr>
              <p:spPr>
                <a:xfrm flipV="1">
                  <a:off x="9085662" y="4043246"/>
                  <a:ext cx="1064419" cy="811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직선 연결선 261"/>
                <p:cNvCxnSpPr/>
                <p:nvPr/>
              </p:nvCxnSpPr>
              <p:spPr>
                <a:xfrm>
                  <a:off x="9234600" y="4209236"/>
                  <a:ext cx="915481" cy="482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직선 연결선 262"/>
                <p:cNvCxnSpPr/>
                <p:nvPr/>
              </p:nvCxnSpPr>
              <p:spPr>
                <a:xfrm flipV="1">
                  <a:off x="9384915" y="4399641"/>
                  <a:ext cx="765166" cy="957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직선 연결선 263"/>
                <p:cNvCxnSpPr/>
                <p:nvPr/>
              </p:nvCxnSpPr>
              <p:spPr>
                <a:xfrm>
                  <a:off x="9078692" y="4924681"/>
                  <a:ext cx="107138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직선 연결선 264"/>
                <p:cNvCxnSpPr/>
                <p:nvPr/>
              </p:nvCxnSpPr>
              <p:spPr>
                <a:xfrm>
                  <a:off x="9231387" y="5095496"/>
                  <a:ext cx="91869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직선 연결선 265"/>
                <p:cNvCxnSpPr/>
                <p:nvPr/>
              </p:nvCxnSpPr>
              <p:spPr>
                <a:xfrm>
                  <a:off x="9384915" y="5281075"/>
                  <a:ext cx="76516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1" name="원호 270"/>
                <p:cNvSpPr/>
                <p:nvPr/>
              </p:nvSpPr>
              <p:spPr>
                <a:xfrm>
                  <a:off x="9019060" y="3287738"/>
                  <a:ext cx="105568" cy="73025"/>
                </a:xfrm>
                <a:prstGeom prst="arc">
                  <a:avLst>
                    <a:gd name="adj1" fmla="val 16200000"/>
                    <a:gd name="adj2" fmla="val 5272557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272" name="원호 271"/>
                <p:cNvSpPr/>
                <p:nvPr/>
              </p:nvSpPr>
              <p:spPr>
                <a:xfrm>
                  <a:off x="9178603" y="3471094"/>
                  <a:ext cx="105568" cy="73025"/>
                </a:xfrm>
                <a:prstGeom prst="arc">
                  <a:avLst>
                    <a:gd name="adj1" fmla="val 16200000"/>
                    <a:gd name="adj2" fmla="val 5272557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cxnSp>
              <p:nvCxnSpPr>
                <p:cNvPr id="275" name="직선 연결선 274"/>
                <p:cNvCxnSpPr>
                  <a:endCxn id="277" idx="0"/>
                </p:cNvCxnSpPr>
                <p:nvPr/>
              </p:nvCxnSpPr>
              <p:spPr>
                <a:xfrm flipH="1">
                  <a:off x="9076602" y="3364400"/>
                  <a:ext cx="418" cy="10669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7" name="원호 276"/>
                <p:cNvSpPr/>
                <p:nvPr/>
              </p:nvSpPr>
              <p:spPr>
                <a:xfrm>
                  <a:off x="9023818" y="3471092"/>
                  <a:ext cx="105568" cy="73025"/>
                </a:xfrm>
                <a:prstGeom prst="arc">
                  <a:avLst>
                    <a:gd name="adj1" fmla="val 16200000"/>
                    <a:gd name="adj2" fmla="val 5272557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cxnSp>
              <p:nvCxnSpPr>
                <p:cNvPr id="279" name="직선 연결선 278"/>
                <p:cNvCxnSpPr/>
                <p:nvPr/>
              </p:nvCxnSpPr>
              <p:spPr>
                <a:xfrm flipH="1">
                  <a:off x="9071844" y="3150827"/>
                  <a:ext cx="418" cy="1374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직선 연결선 280"/>
                <p:cNvCxnSpPr/>
                <p:nvPr/>
              </p:nvCxnSpPr>
              <p:spPr>
                <a:xfrm flipH="1">
                  <a:off x="9080649" y="3538933"/>
                  <a:ext cx="1" cy="50431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직선 연결선 283"/>
                <p:cNvCxnSpPr/>
                <p:nvPr/>
              </p:nvCxnSpPr>
              <p:spPr>
                <a:xfrm flipH="1">
                  <a:off x="9079369" y="4045441"/>
                  <a:ext cx="32" cy="13066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직선 연결선 286"/>
                <p:cNvCxnSpPr/>
                <p:nvPr/>
              </p:nvCxnSpPr>
              <p:spPr>
                <a:xfrm flipH="1">
                  <a:off x="9078692" y="4158981"/>
                  <a:ext cx="340" cy="7657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직선 연결선 291"/>
                <p:cNvCxnSpPr>
                  <a:endCxn id="272" idx="0"/>
                </p:cNvCxnSpPr>
                <p:nvPr/>
              </p:nvCxnSpPr>
              <p:spPr>
                <a:xfrm>
                  <a:off x="9231387" y="3322521"/>
                  <a:ext cx="0" cy="14857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직선 연결선 295"/>
                <p:cNvCxnSpPr/>
                <p:nvPr/>
              </p:nvCxnSpPr>
              <p:spPr>
                <a:xfrm flipH="1">
                  <a:off x="9231387" y="3544244"/>
                  <a:ext cx="1662" cy="47054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8" name="원호 297"/>
                <p:cNvSpPr/>
                <p:nvPr/>
              </p:nvSpPr>
              <p:spPr>
                <a:xfrm>
                  <a:off x="9183361" y="4006874"/>
                  <a:ext cx="105568" cy="73025"/>
                </a:xfrm>
                <a:prstGeom prst="arc">
                  <a:avLst>
                    <a:gd name="adj1" fmla="val 16200000"/>
                    <a:gd name="adj2" fmla="val 5272557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cxnSp>
              <p:nvCxnSpPr>
                <p:cNvPr id="299" name="직선 연결선 298"/>
                <p:cNvCxnSpPr>
                  <a:endCxn id="306" idx="0"/>
                </p:cNvCxnSpPr>
                <p:nvPr/>
              </p:nvCxnSpPr>
              <p:spPr>
                <a:xfrm flipH="1">
                  <a:off x="9231387" y="4073603"/>
                  <a:ext cx="3213" cy="81815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6" name="원호 305"/>
                <p:cNvSpPr/>
                <p:nvPr/>
              </p:nvSpPr>
              <p:spPr>
                <a:xfrm>
                  <a:off x="9178603" y="4891757"/>
                  <a:ext cx="105568" cy="73025"/>
                </a:xfrm>
                <a:prstGeom prst="arc">
                  <a:avLst>
                    <a:gd name="adj1" fmla="val 16200000"/>
                    <a:gd name="adj2" fmla="val 5272557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cxnSp>
              <p:nvCxnSpPr>
                <p:cNvPr id="310" name="직선 연결선 309"/>
                <p:cNvCxnSpPr>
                  <a:stCxn id="306" idx="2"/>
                </p:cNvCxnSpPr>
                <p:nvPr/>
              </p:nvCxnSpPr>
              <p:spPr>
                <a:xfrm flipH="1">
                  <a:off x="9231387" y="4964770"/>
                  <a:ext cx="1354" cy="13072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직선 연결선 312"/>
                <p:cNvCxnSpPr>
                  <a:endCxn id="314" idx="0"/>
                </p:cNvCxnSpPr>
                <p:nvPr/>
              </p:nvCxnSpPr>
              <p:spPr>
                <a:xfrm flipH="1">
                  <a:off x="9386164" y="3513602"/>
                  <a:ext cx="8" cy="49565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4" name="원호 313"/>
                <p:cNvSpPr/>
                <p:nvPr/>
              </p:nvSpPr>
              <p:spPr>
                <a:xfrm>
                  <a:off x="9333380" y="4009253"/>
                  <a:ext cx="105568" cy="73025"/>
                </a:xfrm>
                <a:prstGeom prst="arc">
                  <a:avLst>
                    <a:gd name="adj1" fmla="val 16200000"/>
                    <a:gd name="adj2" fmla="val 5272557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315" name="원호 314"/>
                <p:cNvSpPr/>
                <p:nvPr/>
              </p:nvSpPr>
              <p:spPr>
                <a:xfrm>
                  <a:off x="9333382" y="4178321"/>
                  <a:ext cx="105568" cy="73025"/>
                </a:xfrm>
                <a:prstGeom prst="arc">
                  <a:avLst>
                    <a:gd name="adj1" fmla="val 16200000"/>
                    <a:gd name="adj2" fmla="val 5272557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cxnSp>
              <p:nvCxnSpPr>
                <p:cNvPr id="317" name="직선 연결선 316"/>
                <p:cNvCxnSpPr>
                  <a:endCxn id="315" idx="0"/>
                </p:cNvCxnSpPr>
                <p:nvPr/>
              </p:nvCxnSpPr>
              <p:spPr>
                <a:xfrm>
                  <a:off x="9384915" y="4082278"/>
                  <a:ext cx="1251" cy="960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직선 연결선 320"/>
                <p:cNvCxnSpPr/>
                <p:nvPr/>
              </p:nvCxnSpPr>
              <p:spPr>
                <a:xfrm flipH="1">
                  <a:off x="9385340" y="4253777"/>
                  <a:ext cx="793" cy="637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3" name="원호 322"/>
                <p:cNvSpPr/>
                <p:nvPr/>
              </p:nvSpPr>
              <p:spPr>
                <a:xfrm>
                  <a:off x="9333386" y="4891759"/>
                  <a:ext cx="105568" cy="73025"/>
                </a:xfrm>
                <a:prstGeom prst="arc">
                  <a:avLst>
                    <a:gd name="adj1" fmla="val 16200000"/>
                    <a:gd name="adj2" fmla="val 5272557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326" name="원호 325"/>
                <p:cNvSpPr/>
                <p:nvPr/>
              </p:nvSpPr>
              <p:spPr>
                <a:xfrm>
                  <a:off x="9338148" y="5060826"/>
                  <a:ext cx="105568" cy="73025"/>
                </a:xfrm>
                <a:prstGeom prst="arc">
                  <a:avLst>
                    <a:gd name="adj1" fmla="val 16200000"/>
                    <a:gd name="adj2" fmla="val 5272557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cxnSp>
              <p:nvCxnSpPr>
                <p:cNvPr id="327" name="직선 연결선 326"/>
                <p:cNvCxnSpPr>
                  <a:stCxn id="323" idx="2"/>
                  <a:endCxn id="326" idx="0"/>
                </p:cNvCxnSpPr>
                <p:nvPr/>
              </p:nvCxnSpPr>
              <p:spPr>
                <a:xfrm>
                  <a:off x="9387524" y="4964772"/>
                  <a:ext cx="3408" cy="9605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직선 연결선 331"/>
                <p:cNvCxnSpPr>
                  <a:stCxn id="326" idx="2"/>
                </p:cNvCxnSpPr>
                <p:nvPr/>
              </p:nvCxnSpPr>
              <p:spPr>
                <a:xfrm flipH="1">
                  <a:off x="9384915" y="5133839"/>
                  <a:ext cx="7371" cy="14723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56" name="모서리가 둥근 직사각형 355"/>
                <p:cNvSpPr/>
                <p:nvPr/>
              </p:nvSpPr>
              <p:spPr>
                <a:xfrm>
                  <a:off x="7122940" y="3063329"/>
                  <a:ext cx="1457146" cy="646235"/>
                </a:xfrm>
                <a:prstGeom prst="roundRect">
                  <a:avLst>
                    <a:gd name="adj" fmla="val 1666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en-US" altLang="ko-KR"/>
                    <a:t>RS485 to </a:t>
                  </a:r>
                  <a:endParaRPr lang="en-US" altLang="ko-KR"/>
                </a:p>
                <a:p>
                  <a:pPr algn="ctr">
                    <a:defRPr lang="ko-KR" altLang="en-US"/>
                  </a:pPr>
                  <a:r>
                    <a:rPr lang="en-US" altLang="ko-KR"/>
                    <a:t>UART </a:t>
                  </a:r>
                  <a:endParaRPr lang="ko-KR" altLang="en-US"/>
                </a:p>
              </p:txBody>
            </p:sp>
            <p:sp>
              <p:nvSpPr>
                <p:cNvPr id="363" name="TextBox 362"/>
                <p:cNvSpPr txBox="1"/>
                <p:nvPr/>
              </p:nvSpPr>
              <p:spPr>
                <a:xfrm>
                  <a:off x="8313911" y="3065154"/>
                  <a:ext cx="325730" cy="16927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en-US" altLang="ko-KR" sz="500"/>
                    <a:t>GND</a:t>
                  </a:r>
                  <a:endParaRPr lang="ko-KR" altLang="en-US" sz="500"/>
                </a:p>
              </p:txBody>
            </p:sp>
            <p:sp>
              <p:nvSpPr>
                <p:cNvPr id="364" name="TextBox 363"/>
                <p:cNvSpPr txBox="1"/>
                <p:nvPr/>
              </p:nvSpPr>
              <p:spPr>
                <a:xfrm>
                  <a:off x="8411397" y="3243248"/>
                  <a:ext cx="226344" cy="16927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en-US" altLang="ko-KR" sz="500"/>
                    <a:t>A</a:t>
                  </a:r>
                  <a:endParaRPr lang="ko-KR" altLang="en-US" sz="500"/>
                </a:p>
              </p:txBody>
            </p:sp>
            <p:sp>
              <p:nvSpPr>
                <p:cNvPr id="365" name="TextBox 364"/>
                <p:cNvSpPr txBox="1"/>
                <p:nvPr/>
              </p:nvSpPr>
              <p:spPr>
                <a:xfrm>
                  <a:off x="8418690" y="3427937"/>
                  <a:ext cx="221536" cy="16927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en-US" altLang="ko-KR" sz="500"/>
                    <a:t>B</a:t>
                  </a:r>
                  <a:endParaRPr lang="ko-KR" altLang="en-US" sz="500"/>
                </a:p>
              </p:txBody>
            </p:sp>
            <p:sp>
              <p:nvSpPr>
                <p:cNvPr id="366" name="원호 365"/>
                <p:cNvSpPr/>
                <p:nvPr/>
              </p:nvSpPr>
              <p:spPr>
                <a:xfrm>
                  <a:off x="5308624" y="3564062"/>
                  <a:ext cx="137186" cy="145502"/>
                </a:xfrm>
                <a:prstGeom prst="arc">
                  <a:avLst>
                    <a:gd name="adj1" fmla="val 10658043"/>
                    <a:gd name="adj2" fmla="val 0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cxnSp>
              <p:nvCxnSpPr>
                <p:cNvPr id="367" name="직선 연결선 366"/>
                <p:cNvCxnSpPr/>
                <p:nvPr/>
              </p:nvCxnSpPr>
              <p:spPr>
                <a:xfrm>
                  <a:off x="4054475" y="3632050"/>
                  <a:ext cx="1254201" cy="283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직선 연결선 369"/>
                <p:cNvCxnSpPr>
                  <a:stCxn id="371" idx="2"/>
                </p:cNvCxnSpPr>
                <p:nvPr/>
              </p:nvCxnSpPr>
              <p:spPr>
                <a:xfrm flipV="1">
                  <a:off x="5683941" y="3616391"/>
                  <a:ext cx="1436720" cy="1565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71" name="원호 370"/>
                <p:cNvSpPr/>
                <p:nvPr/>
              </p:nvSpPr>
              <p:spPr>
                <a:xfrm>
                  <a:off x="5546755" y="3559293"/>
                  <a:ext cx="137186" cy="145502"/>
                </a:xfrm>
                <a:prstGeom prst="arc">
                  <a:avLst>
                    <a:gd name="adj1" fmla="val 10658043"/>
                    <a:gd name="adj2" fmla="val 0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cxnSp>
              <p:nvCxnSpPr>
                <p:cNvPr id="372" name="직선 연결선 371"/>
                <p:cNvCxnSpPr>
                  <a:stCxn id="366" idx="2"/>
                  <a:endCxn id="371" idx="0"/>
                </p:cNvCxnSpPr>
                <p:nvPr/>
              </p:nvCxnSpPr>
              <p:spPr>
                <a:xfrm flipV="1">
                  <a:off x="5445810" y="3634876"/>
                  <a:ext cx="100997" cy="193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77" name="TextBox 376"/>
                <p:cNvSpPr txBox="1"/>
                <p:nvPr/>
              </p:nvSpPr>
              <p:spPr>
                <a:xfrm>
                  <a:off x="7070164" y="3531752"/>
                  <a:ext cx="325730" cy="16927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en-US" altLang="ko-KR" sz="500"/>
                    <a:t>GND</a:t>
                  </a:r>
                  <a:endParaRPr lang="ko-KR" altLang="en-US" sz="500"/>
                </a:p>
              </p:txBody>
            </p:sp>
            <p:cxnSp>
              <p:nvCxnSpPr>
                <p:cNvPr id="378" name="직선 연결선 377"/>
                <p:cNvCxnSpPr/>
                <p:nvPr/>
              </p:nvCxnSpPr>
              <p:spPr>
                <a:xfrm flipV="1">
                  <a:off x="5818001" y="3434924"/>
                  <a:ext cx="1308620" cy="197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직선 연결선 379"/>
                <p:cNvCxnSpPr/>
                <p:nvPr/>
              </p:nvCxnSpPr>
              <p:spPr>
                <a:xfrm>
                  <a:off x="5820486" y="2949574"/>
                  <a:ext cx="4046" cy="4853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직선 연결선 384"/>
                <p:cNvCxnSpPr/>
                <p:nvPr/>
              </p:nvCxnSpPr>
              <p:spPr>
                <a:xfrm flipV="1">
                  <a:off x="5986244" y="3274732"/>
                  <a:ext cx="1149393" cy="726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직선 연결선 386"/>
                <p:cNvCxnSpPr/>
                <p:nvPr/>
              </p:nvCxnSpPr>
              <p:spPr>
                <a:xfrm>
                  <a:off x="5997890" y="2949574"/>
                  <a:ext cx="5" cy="34398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0" name="TextBox 389"/>
                <p:cNvSpPr txBox="1"/>
                <p:nvPr/>
              </p:nvSpPr>
              <p:spPr>
                <a:xfrm>
                  <a:off x="7070157" y="3182711"/>
                  <a:ext cx="261610" cy="158659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en-US" altLang="ko-KR" sz="500"/>
                    <a:t>RX</a:t>
                  </a:r>
                  <a:endParaRPr lang="ko-KR" altLang="en-US" sz="500"/>
                </a:p>
              </p:txBody>
            </p:sp>
            <p:sp>
              <p:nvSpPr>
                <p:cNvPr id="391" name="TextBox 390"/>
                <p:cNvSpPr txBox="1"/>
                <p:nvPr/>
              </p:nvSpPr>
              <p:spPr>
                <a:xfrm>
                  <a:off x="7072264" y="3365796"/>
                  <a:ext cx="258175" cy="16927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en-US" altLang="ko-KR" sz="500"/>
                    <a:t>TX</a:t>
                  </a:r>
                  <a:endParaRPr lang="ko-KR" altLang="en-US" sz="500"/>
                </a:p>
              </p:txBody>
            </p:sp>
            <p:cxnSp>
              <p:nvCxnSpPr>
                <p:cNvPr id="393" name="직선 연결선 392"/>
                <p:cNvCxnSpPr/>
                <p:nvPr/>
              </p:nvCxnSpPr>
              <p:spPr>
                <a:xfrm>
                  <a:off x="4648200" y="5559424"/>
                  <a:ext cx="0" cy="99705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직선 연결선 393"/>
                <p:cNvCxnSpPr/>
                <p:nvPr/>
              </p:nvCxnSpPr>
              <p:spPr>
                <a:xfrm>
                  <a:off x="4778617" y="5559424"/>
                  <a:ext cx="0" cy="99705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직선 연결선 396"/>
                <p:cNvCxnSpPr/>
                <p:nvPr/>
              </p:nvCxnSpPr>
              <p:spPr>
                <a:xfrm>
                  <a:off x="4892815" y="5559424"/>
                  <a:ext cx="0" cy="99705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직선 연결선 397"/>
                <p:cNvCxnSpPr/>
                <p:nvPr/>
              </p:nvCxnSpPr>
              <p:spPr>
                <a:xfrm>
                  <a:off x="5023232" y="5559424"/>
                  <a:ext cx="0" cy="99705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직선 연결선 398"/>
                <p:cNvCxnSpPr/>
                <p:nvPr/>
              </p:nvCxnSpPr>
              <p:spPr>
                <a:xfrm>
                  <a:off x="5153649" y="5559424"/>
                  <a:ext cx="0" cy="103663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직선 연결선 399"/>
                <p:cNvCxnSpPr/>
                <p:nvPr/>
              </p:nvCxnSpPr>
              <p:spPr>
                <a:xfrm>
                  <a:off x="5284066" y="5559424"/>
                  <a:ext cx="0" cy="110093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직선 연결선 400"/>
                <p:cNvCxnSpPr/>
                <p:nvPr/>
              </p:nvCxnSpPr>
              <p:spPr>
                <a:xfrm>
                  <a:off x="5410854" y="5559424"/>
                  <a:ext cx="0" cy="110093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직선 연결선 401"/>
                <p:cNvCxnSpPr/>
                <p:nvPr/>
              </p:nvCxnSpPr>
              <p:spPr>
                <a:xfrm>
                  <a:off x="5541271" y="6076950"/>
                  <a:ext cx="0" cy="51911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직선 연결선 402"/>
                <p:cNvCxnSpPr/>
                <p:nvPr/>
              </p:nvCxnSpPr>
              <p:spPr>
                <a:xfrm>
                  <a:off x="5659884" y="5915025"/>
                  <a:ext cx="0" cy="68103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직선 연결선 403"/>
                <p:cNvCxnSpPr/>
                <p:nvPr/>
              </p:nvCxnSpPr>
              <p:spPr>
                <a:xfrm>
                  <a:off x="5790301" y="5559424"/>
                  <a:ext cx="0" cy="110093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5" name="모서리가 둥근 직사각형 404"/>
                <p:cNvSpPr/>
                <p:nvPr/>
              </p:nvSpPr>
              <p:spPr>
                <a:xfrm>
                  <a:off x="4437506" y="6556478"/>
                  <a:ext cx="1630002" cy="247870"/>
                </a:xfrm>
                <a:prstGeom prst="roundRect">
                  <a:avLst>
                    <a:gd name="adj" fmla="val 1666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en-US" altLang="ko-KR"/>
                    <a:t>LCD</a:t>
                  </a:r>
                  <a:endParaRPr lang="ko-KR" altLang="en-US"/>
                </a:p>
              </p:txBody>
            </p:sp>
            <p:sp>
              <p:nvSpPr>
                <p:cNvPr id="418" name="TextBox 417"/>
                <p:cNvSpPr txBox="1"/>
                <p:nvPr/>
              </p:nvSpPr>
              <p:spPr>
                <a:xfrm>
                  <a:off x="4577313" y="6393396"/>
                  <a:ext cx="258404" cy="16927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en-US" altLang="ko-KR" sz="500"/>
                    <a:t>RS</a:t>
                  </a:r>
                  <a:endParaRPr lang="ko-KR" altLang="en-US" sz="500"/>
                </a:p>
              </p:txBody>
            </p:sp>
            <p:sp>
              <p:nvSpPr>
                <p:cNvPr id="419" name="TextBox 418"/>
                <p:cNvSpPr txBox="1"/>
                <p:nvPr/>
              </p:nvSpPr>
              <p:spPr>
                <a:xfrm>
                  <a:off x="4706515" y="6394403"/>
                  <a:ext cx="218330" cy="16927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en-US" altLang="ko-KR" sz="500"/>
                    <a:t>E</a:t>
                  </a:r>
                  <a:endParaRPr lang="ko-KR" altLang="en-US" sz="500"/>
                </a:p>
              </p:txBody>
            </p:sp>
            <p:sp>
              <p:nvSpPr>
                <p:cNvPr id="420" name="TextBox 419"/>
                <p:cNvSpPr txBox="1"/>
                <p:nvPr/>
              </p:nvSpPr>
              <p:spPr>
                <a:xfrm>
                  <a:off x="4821012" y="6397127"/>
                  <a:ext cx="266420" cy="16927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en-US" altLang="ko-KR" sz="500"/>
                    <a:t>D4</a:t>
                  </a:r>
                  <a:endParaRPr lang="ko-KR" altLang="en-US" sz="500"/>
                </a:p>
              </p:txBody>
            </p:sp>
            <p:sp>
              <p:nvSpPr>
                <p:cNvPr id="421" name="TextBox 420"/>
                <p:cNvSpPr txBox="1"/>
                <p:nvPr/>
              </p:nvSpPr>
              <p:spPr>
                <a:xfrm>
                  <a:off x="4961133" y="6392164"/>
                  <a:ext cx="266420" cy="15913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en-US" altLang="ko-KR" sz="500"/>
                    <a:t>D5</a:t>
                  </a:r>
                  <a:endParaRPr lang="ko-KR" altLang="en-US" sz="500"/>
                </a:p>
              </p:txBody>
            </p:sp>
            <p:sp>
              <p:nvSpPr>
                <p:cNvPr id="422" name="TextBox 421"/>
                <p:cNvSpPr txBox="1"/>
                <p:nvPr/>
              </p:nvSpPr>
              <p:spPr>
                <a:xfrm>
                  <a:off x="5094343" y="6392164"/>
                  <a:ext cx="266420" cy="15913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en-US" altLang="ko-KR" sz="500"/>
                    <a:t>D6</a:t>
                  </a:r>
                  <a:endParaRPr lang="ko-KR" altLang="en-US" sz="500"/>
                </a:p>
              </p:txBody>
            </p:sp>
            <p:sp>
              <p:nvSpPr>
                <p:cNvPr id="423" name="TextBox 422"/>
                <p:cNvSpPr txBox="1"/>
                <p:nvPr/>
              </p:nvSpPr>
              <p:spPr>
                <a:xfrm>
                  <a:off x="5217848" y="6392164"/>
                  <a:ext cx="266420" cy="15913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en-US" altLang="ko-KR" sz="500"/>
                    <a:t>D7</a:t>
                  </a:r>
                  <a:endParaRPr lang="ko-KR" altLang="en-US" sz="500"/>
                </a:p>
              </p:txBody>
            </p:sp>
            <p:sp>
              <p:nvSpPr>
                <p:cNvPr id="428" name="원호 427"/>
                <p:cNvSpPr/>
                <p:nvPr/>
              </p:nvSpPr>
              <p:spPr>
                <a:xfrm>
                  <a:off x="5385319" y="6041234"/>
                  <a:ext cx="50083" cy="75617"/>
                </a:xfrm>
                <a:prstGeom prst="arc">
                  <a:avLst>
                    <a:gd name="adj1" fmla="val 10658043"/>
                    <a:gd name="adj2" fmla="val 0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cxnSp>
              <p:nvCxnSpPr>
                <p:cNvPr id="430" name="직선 연결선 429"/>
                <p:cNvCxnSpPr>
                  <a:stCxn id="428" idx="2"/>
                </p:cNvCxnSpPr>
                <p:nvPr/>
              </p:nvCxnSpPr>
              <p:spPr>
                <a:xfrm flipV="1">
                  <a:off x="5435402" y="6076950"/>
                  <a:ext cx="105869" cy="209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4" name="원호 433"/>
                <p:cNvSpPr/>
                <p:nvPr/>
              </p:nvSpPr>
              <p:spPr>
                <a:xfrm>
                  <a:off x="5261706" y="6039141"/>
                  <a:ext cx="50083" cy="75617"/>
                </a:xfrm>
                <a:prstGeom prst="arc">
                  <a:avLst>
                    <a:gd name="adj1" fmla="val 10658043"/>
                    <a:gd name="adj2" fmla="val 0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cxnSp>
              <p:nvCxnSpPr>
                <p:cNvPr id="435" name="직선 연결선 434"/>
                <p:cNvCxnSpPr>
                  <a:stCxn id="434" idx="2"/>
                  <a:endCxn id="428" idx="0"/>
                </p:cNvCxnSpPr>
                <p:nvPr/>
              </p:nvCxnSpPr>
              <p:spPr>
                <a:xfrm>
                  <a:off x="5311789" y="6076950"/>
                  <a:ext cx="73539" cy="31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0" name="원호 439"/>
                <p:cNvSpPr/>
                <p:nvPr/>
              </p:nvSpPr>
              <p:spPr>
                <a:xfrm>
                  <a:off x="5128354" y="6034376"/>
                  <a:ext cx="50083" cy="75617"/>
                </a:xfrm>
                <a:prstGeom prst="arc">
                  <a:avLst>
                    <a:gd name="adj1" fmla="val 10658043"/>
                    <a:gd name="adj2" fmla="val 0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cxnSp>
              <p:nvCxnSpPr>
                <p:cNvPr id="441" name="직선 연결선 440"/>
                <p:cNvCxnSpPr>
                  <a:stCxn id="440" idx="2"/>
                  <a:endCxn id="434" idx="0"/>
                </p:cNvCxnSpPr>
                <p:nvPr/>
              </p:nvCxnSpPr>
              <p:spPr>
                <a:xfrm>
                  <a:off x="5178437" y="6072185"/>
                  <a:ext cx="83278" cy="579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2" name="원호 441"/>
                <p:cNvSpPr/>
                <p:nvPr/>
              </p:nvSpPr>
              <p:spPr>
                <a:xfrm>
                  <a:off x="4997383" y="6034377"/>
                  <a:ext cx="50083" cy="75617"/>
                </a:xfrm>
                <a:prstGeom prst="arc">
                  <a:avLst>
                    <a:gd name="adj1" fmla="val 10658043"/>
                    <a:gd name="adj2" fmla="val 0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cxnSp>
              <p:nvCxnSpPr>
                <p:cNvPr id="443" name="직선 연결선 442"/>
                <p:cNvCxnSpPr>
                  <a:stCxn id="442" idx="2"/>
                  <a:endCxn id="440" idx="0"/>
                </p:cNvCxnSpPr>
                <p:nvPr/>
              </p:nvCxnSpPr>
              <p:spPr>
                <a:xfrm>
                  <a:off x="5047466" y="6072186"/>
                  <a:ext cx="80897" cy="103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4" name="원호 443"/>
                <p:cNvSpPr/>
                <p:nvPr/>
              </p:nvSpPr>
              <p:spPr>
                <a:xfrm>
                  <a:off x="4866415" y="6029616"/>
                  <a:ext cx="50083" cy="75617"/>
                </a:xfrm>
                <a:prstGeom prst="arc">
                  <a:avLst>
                    <a:gd name="adj1" fmla="val 10658043"/>
                    <a:gd name="adj2" fmla="val 0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cxnSp>
              <p:nvCxnSpPr>
                <p:cNvPr id="445" name="직선 연결선 444"/>
                <p:cNvCxnSpPr>
                  <a:stCxn id="444" idx="2"/>
                  <a:endCxn id="442" idx="0"/>
                </p:cNvCxnSpPr>
                <p:nvPr/>
              </p:nvCxnSpPr>
              <p:spPr>
                <a:xfrm>
                  <a:off x="4916498" y="6067425"/>
                  <a:ext cx="80894" cy="579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6" name="원호 445"/>
                <p:cNvSpPr/>
                <p:nvPr/>
              </p:nvSpPr>
              <p:spPr>
                <a:xfrm>
                  <a:off x="4754493" y="6029616"/>
                  <a:ext cx="50083" cy="75617"/>
                </a:xfrm>
                <a:prstGeom prst="arc">
                  <a:avLst>
                    <a:gd name="adj1" fmla="val 10658043"/>
                    <a:gd name="adj2" fmla="val 0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cxnSp>
              <p:nvCxnSpPr>
                <p:cNvPr id="447" name="직선 연결선 446"/>
                <p:cNvCxnSpPr>
                  <a:stCxn id="446" idx="2"/>
                  <a:endCxn id="444" idx="0"/>
                </p:cNvCxnSpPr>
                <p:nvPr/>
              </p:nvCxnSpPr>
              <p:spPr>
                <a:xfrm>
                  <a:off x="4804576" y="6067425"/>
                  <a:ext cx="61848" cy="103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8" name="원호 447"/>
                <p:cNvSpPr/>
                <p:nvPr/>
              </p:nvSpPr>
              <p:spPr>
                <a:xfrm>
                  <a:off x="4621139" y="6029612"/>
                  <a:ext cx="50083" cy="75617"/>
                </a:xfrm>
                <a:prstGeom prst="arc">
                  <a:avLst>
                    <a:gd name="adj1" fmla="val 10658043"/>
                    <a:gd name="adj2" fmla="val 0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cxnSp>
              <p:nvCxnSpPr>
                <p:cNvPr id="449" name="직선 연결선 448"/>
                <p:cNvCxnSpPr>
                  <a:stCxn id="448" idx="2"/>
                </p:cNvCxnSpPr>
                <p:nvPr/>
              </p:nvCxnSpPr>
              <p:spPr>
                <a:xfrm>
                  <a:off x="4671222" y="6067421"/>
                  <a:ext cx="85405" cy="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5" name="원호 454"/>
                <p:cNvSpPr/>
                <p:nvPr/>
              </p:nvSpPr>
              <p:spPr>
                <a:xfrm>
                  <a:off x="3931786" y="5332438"/>
                  <a:ext cx="105568" cy="73025"/>
                </a:xfrm>
                <a:prstGeom prst="arc">
                  <a:avLst>
                    <a:gd name="adj1" fmla="val 16200000"/>
                    <a:gd name="adj2" fmla="val 5272557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456" name="원호 455"/>
                <p:cNvSpPr/>
                <p:nvPr/>
              </p:nvSpPr>
              <p:spPr>
                <a:xfrm>
                  <a:off x="3930767" y="5440388"/>
                  <a:ext cx="105568" cy="73025"/>
                </a:xfrm>
                <a:prstGeom prst="arc">
                  <a:avLst>
                    <a:gd name="adj1" fmla="val 16200000"/>
                    <a:gd name="adj2" fmla="val 5272557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cxnSp>
              <p:nvCxnSpPr>
                <p:cNvPr id="457" name="직선 연결선 456"/>
                <p:cNvCxnSpPr>
                  <a:stCxn id="456" idx="0"/>
                  <a:endCxn id="455" idx="2"/>
                </p:cNvCxnSpPr>
                <p:nvPr/>
              </p:nvCxnSpPr>
              <p:spPr>
                <a:xfrm flipV="1">
                  <a:off x="3983551" y="5405451"/>
                  <a:ext cx="2373" cy="3493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3" name="직선 연결선 462"/>
                <p:cNvCxnSpPr/>
                <p:nvPr/>
              </p:nvCxnSpPr>
              <p:spPr>
                <a:xfrm>
                  <a:off x="3990755" y="5513401"/>
                  <a:ext cx="4467" cy="55401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직선 연결선 465"/>
                <p:cNvCxnSpPr>
                  <a:stCxn id="448" idx="0"/>
                </p:cNvCxnSpPr>
                <p:nvPr/>
              </p:nvCxnSpPr>
              <p:spPr>
                <a:xfrm flipH="1">
                  <a:off x="3992705" y="6068455"/>
                  <a:ext cx="628443" cy="476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직선 연결선 470"/>
                <p:cNvCxnSpPr>
                  <a:stCxn id="455" idx="0"/>
                </p:cNvCxnSpPr>
                <p:nvPr/>
              </p:nvCxnSpPr>
              <p:spPr>
                <a:xfrm flipV="1">
                  <a:off x="3984570" y="5183230"/>
                  <a:ext cx="1354" cy="14920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75" name="원호 474"/>
                <p:cNvSpPr/>
                <p:nvPr/>
              </p:nvSpPr>
              <p:spPr>
                <a:xfrm>
                  <a:off x="5385319" y="5882071"/>
                  <a:ext cx="50083" cy="75617"/>
                </a:xfrm>
                <a:prstGeom prst="arc">
                  <a:avLst>
                    <a:gd name="adj1" fmla="val 10658043"/>
                    <a:gd name="adj2" fmla="val 0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cxnSp>
              <p:nvCxnSpPr>
                <p:cNvPr id="476" name="직선 연결선 475"/>
                <p:cNvCxnSpPr>
                  <a:stCxn id="475" idx="2"/>
                </p:cNvCxnSpPr>
                <p:nvPr/>
              </p:nvCxnSpPr>
              <p:spPr>
                <a:xfrm flipV="1">
                  <a:off x="5435402" y="5915025"/>
                  <a:ext cx="223696" cy="485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77" name="원호 476"/>
                <p:cNvSpPr/>
                <p:nvPr/>
              </p:nvSpPr>
              <p:spPr>
                <a:xfrm>
                  <a:off x="5261706" y="5879978"/>
                  <a:ext cx="50083" cy="75617"/>
                </a:xfrm>
                <a:prstGeom prst="arc">
                  <a:avLst>
                    <a:gd name="adj1" fmla="val 10658043"/>
                    <a:gd name="adj2" fmla="val 0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cxnSp>
              <p:nvCxnSpPr>
                <p:cNvPr id="478" name="직선 연결선 477"/>
                <p:cNvCxnSpPr>
                  <a:stCxn id="477" idx="2"/>
                  <a:endCxn id="475" idx="0"/>
                </p:cNvCxnSpPr>
                <p:nvPr/>
              </p:nvCxnSpPr>
              <p:spPr>
                <a:xfrm>
                  <a:off x="5311789" y="5917787"/>
                  <a:ext cx="73539" cy="31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79" name="원호 478"/>
                <p:cNvSpPr/>
                <p:nvPr/>
              </p:nvSpPr>
              <p:spPr>
                <a:xfrm>
                  <a:off x="5128354" y="5875213"/>
                  <a:ext cx="50083" cy="75617"/>
                </a:xfrm>
                <a:prstGeom prst="arc">
                  <a:avLst>
                    <a:gd name="adj1" fmla="val 10658043"/>
                    <a:gd name="adj2" fmla="val 0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cxnSp>
              <p:nvCxnSpPr>
                <p:cNvPr id="480" name="직선 연결선 479"/>
                <p:cNvCxnSpPr>
                  <a:stCxn id="479" idx="2"/>
                  <a:endCxn id="477" idx="0"/>
                </p:cNvCxnSpPr>
                <p:nvPr/>
              </p:nvCxnSpPr>
              <p:spPr>
                <a:xfrm>
                  <a:off x="5178437" y="5913022"/>
                  <a:ext cx="83278" cy="579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1" name="원호 480"/>
                <p:cNvSpPr/>
                <p:nvPr/>
              </p:nvSpPr>
              <p:spPr>
                <a:xfrm>
                  <a:off x="4997383" y="5875214"/>
                  <a:ext cx="50083" cy="75617"/>
                </a:xfrm>
                <a:prstGeom prst="arc">
                  <a:avLst>
                    <a:gd name="adj1" fmla="val 10658043"/>
                    <a:gd name="adj2" fmla="val 0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cxnSp>
              <p:nvCxnSpPr>
                <p:cNvPr id="482" name="직선 연결선 481"/>
                <p:cNvCxnSpPr>
                  <a:stCxn id="481" idx="2"/>
                  <a:endCxn id="479" idx="0"/>
                </p:cNvCxnSpPr>
                <p:nvPr/>
              </p:nvCxnSpPr>
              <p:spPr>
                <a:xfrm>
                  <a:off x="5047466" y="5913023"/>
                  <a:ext cx="80897" cy="103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3" name="원호 482"/>
                <p:cNvSpPr/>
                <p:nvPr/>
              </p:nvSpPr>
              <p:spPr>
                <a:xfrm>
                  <a:off x="4866415" y="5870453"/>
                  <a:ext cx="50083" cy="75617"/>
                </a:xfrm>
                <a:prstGeom prst="arc">
                  <a:avLst>
                    <a:gd name="adj1" fmla="val 10658043"/>
                    <a:gd name="adj2" fmla="val 0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cxnSp>
              <p:nvCxnSpPr>
                <p:cNvPr id="484" name="직선 연결선 483"/>
                <p:cNvCxnSpPr>
                  <a:stCxn id="483" idx="2"/>
                  <a:endCxn id="481" idx="0"/>
                </p:cNvCxnSpPr>
                <p:nvPr/>
              </p:nvCxnSpPr>
              <p:spPr>
                <a:xfrm>
                  <a:off x="4916498" y="5908262"/>
                  <a:ext cx="80894" cy="579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5" name="원호 484"/>
                <p:cNvSpPr/>
                <p:nvPr/>
              </p:nvSpPr>
              <p:spPr>
                <a:xfrm>
                  <a:off x="4754493" y="5870453"/>
                  <a:ext cx="50083" cy="75617"/>
                </a:xfrm>
                <a:prstGeom prst="arc">
                  <a:avLst>
                    <a:gd name="adj1" fmla="val 10658043"/>
                    <a:gd name="adj2" fmla="val 0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cxnSp>
              <p:nvCxnSpPr>
                <p:cNvPr id="486" name="직선 연결선 485"/>
                <p:cNvCxnSpPr>
                  <a:stCxn id="485" idx="2"/>
                  <a:endCxn id="483" idx="0"/>
                </p:cNvCxnSpPr>
                <p:nvPr/>
              </p:nvCxnSpPr>
              <p:spPr>
                <a:xfrm>
                  <a:off x="4804576" y="5908262"/>
                  <a:ext cx="61848" cy="103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7" name="원호 486"/>
                <p:cNvSpPr/>
                <p:nvPr/>
              </p:nvSpPr>
              <p:spPr>
                <a:xfrm>
                  <a:off x="4621139" y="5870449"/>
                  <a:ext cx="50083" cy="75617"/>
                </a:xfrm>
                <a:prstGeom prst="arc">
                  <a:avLst>
                    <a:gd name="adj1" fmla="val 10658043"/>
                    <a:gd name="adj2" fmla="val 0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cxnSp>
              <p:nvCxnSpPr>
                <p:cNvPr id="488" name="직선 연결선 487"/>
                <p:cNvCxnSpPr>
                  <a:stCxn id="487" idx="2"/>
                </p:cNvCxnSpPr>
                <p:nvPr/>
              </p:nvCxnSpPr>
              <p:spPr>
                <a:xfrm>
                  <a:off x="4671222" y="5908258"/>
                  <a:ext cx="85405" cy="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0" name="직선 연결선 489"/>
                <p:cNvCxnSpPr/>
                <p:nvPr/>
              </p:nvCxnSpPr>
              <p:spPr>
                <a:xfrm flipH="1" flipV="1">
                  <a:off x="4093609" y="5879978"/>
                  <a:ext cx="520516" cy="2813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직선 연결선 494"/>
                <p:cNvCxnSpPr>
                  <a:stCxn id="500" idx="2"/>
                </p:cNvCxnSpPr>
                <p:nvPr/>
              </p:nvCxnSpPr>
              <p:spPr>
                <a:xfrm>
                  <a:off x="4099844" y="5522701"/>
                  <a:ext cx="499" cy="36626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00" name="원호 499"/>
                <p:cNvSpPr/>
                <p:nvPr/>
              </p:nvSpPr>
              <p:spPr>
                <a:xfrm>
                  <a:off x="4045706" y="5449688"/>
                  <a:ext cx="105568" cy="73025"/>
                </a:xfrm>
                <a:prstGeom prst="arc">
                  <a:avLst>
                    <a:gd name="adj1" fmla="val 16200000"/>
                    <a:gd name="adj2" fmla="val 5272557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504" name="원호 503"/>
                <p:cNvSpPr/>
                <p:nvPr/>
              </p:nvSpPr>
              <p:spPr>
                <a:xfrm>
                  <a:off x="4048881" y="5338563"/>
                  <a:ext cx="105568" cy="73025"/>
                </a:xfrm>
                <a:prstGeom prst="arc">
                  <a:avLst>
                    <a:gd name="adj1" fmla="val 16200000"/>
                    <a:gd name="adj2" fmla="val 5272557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505" name="원호 504"/>
                <p:cNvSpPr/>
                <p:nvPr/>
              </p:nvSpPr>
              <p:spPr>
                <a:xfrm>
                  <a:off x="4064756" y="5163938"/>
                  <a:ext cx="105568" cy="73025"/>
                </a:xfrm>
                <a:prstGeom prst="arc">
                  <a:avLst>
                    <a:gd name="adj1" fmla="val 16200000"/>
                    <a:gd name="adj2" fmla="val 5272557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cxnSp>
              <p:nvCxnSpPr>
                <p:cNvPr id="506" name="직선 연결선 505"/>
                <p:cNvCxnSpPr>
                  <a:stCxn id="500" idx="0"/>
                  <a:endCxn id="504" idx="2"/>
                </p:cNvCxnSpPr>
                <p:nvPr/>
              </p:nvCxnSpPr>
              <p:spPr>
                <a:xfrm flipV="1">
                  <a:off x="4098490" y="5411576"/>
                  <a:ext cx="4529" cy="3811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직선 연결선 508"/>
                <p:cNvCxnSpPr>
                  <a:stCxn id="504" idx="0"/>
                </p:cNvCxnSpPr>
                <p:nvPr/>
              </p:nvCxnSpPr>
              <p:spPr>
                <a:xfrm flipV="1">
                  <a:off x="4101665" y="5236963"/>
                  <a:ext cx="14521" cy="1016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직선 연결선 512"/>
                <p:cNvCxnSpPr>
                  <a:stCxn id="505" idx="0"/>
                </p:cNvCxnSpPr>
                <p:nvPr/>
              </p:nvCxnSpPr>
              <p:spPr>
                <a:xfrm flipH="1" flipV="1">
                  <a:off x="4108925" y="4905375"/>
                  <a:ext cx="8615" cy="25856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17" name="TextBox 516"/>
                <p:cNvSpPr txBox="1"/>
                <p:nvPr/>
              </p:nvSpPr>
              <p:spPr>
                <a:xfrm>
                  <a:off x="5381625" y="6539892"/>
                  <a:ext cx="325730" cy="16927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en-US" altLang="ko-KR" sz="500"/>
                    <a:t>GND</a:t>
                  </a:r>
                  <a:endParaRPr lang="ko-KR" altLang="en-US" sz="500"/>
                </a:p>
              </p:txBody>
            </p:sp>
            <p:sp>
              <p:nvSpPr>
                <p:cNvPr id="518" name="TextBox 517"/>
                <p:cNvSpPr txBox="1"/>
                <p:nvPr/>
              </p:nvSpPr>
              <p:spPr>
                <a:xfrm>
                  <a:off x="5592733" y="6414144"/>
                  <a:ext cx="260008" cy="16927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en-US" altLang="ko-KR" sz="500"/>
                    <a:t>5V</a:t>
                  </a:r>
                  <a:endParaRPr lang="ko-KR" altLang="en-US" sz="500"/>
                </a:p>
              </p:txBody>
            </p:sp>
            <p:sp>
              <p:nvSpPr>
                <p:cNvPr id="519" name="TextBox 518"/>
                <p:cNvSpPr txBox="1"/>
                <p:nvPr/>
              </p:nvSpPr>
              <p:spPr>
                <a:xfrm>
                  <a:off x="5671688" y="6530931"/>
                  <a:ext cx="315726" cy="16927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en-US" altLang="ko-KR" sz="500"/>
                    <a:t>3.3V</a:t>
                  </a:r>
                  <a:endParaRPr lang="ko-KR" altLang="en-US" sz="500"/>
                </a:p>
              </p:txBody>
            </p:sp>
            <p:cxnSp>
              <p:nvCxnSpPr>
                <p:cNvPr id="520" name="직선 연결선 519"/>
                <p:cNvCxnSpPr/>
                <p:nvPr/>
              </p:nvCxnSpPr>
              <p:spPr>
                <a:xfrm flipV="1">
                  <a:off x="6504500" y="4964770"/>
                  <a:ext cx="150704" cy="406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직선 연결선 522"/>
                <p:cNvCxnSpPr/>
                <p:nvPr/>
              </p:nvCxnSpPr>
              <p:spPr>
                <a:xfrm flipV="1">
                  <a:off x="6504500" y="5141217"/>
                  <a:ext cx="294682" cy="406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25" name="원호 524"/>
                <p:cNvSpPr/>
                <p:nvPr/>
              </p:nvSpPr>
              <p:spPr>
                <a:xfrm>
                  <a:off x="6596532" y="3592538"/>
                  <a:ext cx="105568" cy="73025"/>
                </a:xfrm>
                <a:prstGeom prst="arc">
                  <a:avLst>
                    <a:gd name="adj1" fmla="val 16200000"/>
                    <a:gd name="adj2" fmla="val 5272557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cxnSp>
              <p:nvCxnSpPr>
                <p:cNvPr id="526" name="직선 연결선 525"/>
                <p:cNvCxnSpPr/>
                <p:nvPr/>
              </p:nvCxnSpPr>
              <p:spPr>
                <a:xfrm>
                  <a:off x="6648661" y="3665563"/>
                  <a:ext cx="3180" cy="129920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30" name="원호 529"/>
                <p:cNvSpPr/>
                <p:nvPr/>
              </p:nvSpPr>
              <p:spPr>
                <a:xfrm>
                  <a:off x="6744170" y="3580620"/>
                  <a:ext cx="105568" cy="73025"/>
                </a:xfrm>
                <a:prstGeom prst="arc">
                  <a:avLst>
                    <a:gd name="adj1" fmla="val 16200000"/>
                    <a:gd name="adj2" fmla="val 5272557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cxnSp>
              <p:nvCxnSpPr>
                <p:cNvPr id="531" name="직선 연결선 530"/>
                <p:cNvCxnSpPr/>
                <p:nvPr/>
              </p:nvCxnSpPr>
              <p:spPr>
                <a:xfrm flipH="1">
                  <a:off x="6799479" y="3655897"/>
                  <a:ext cx="2916" cy="148032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33" name="원호 532"/>
                <p:cNvSpPr/>
                <p:nvPr/>
              </p:nvSpPr>
              <p:spPr>
                <a:xfrm>
                  <a:off x="6748932" y="3399659"/>
                  <a:ext cx="105568" cy="73025"/>
                </a:xfrm>
                <a:prstGeom prst="arc">
                  <a:avLst>
                    <a:gd name="adj1" fmla="val 16200000"/>
                    <a:gd name="adj2" fmla="val 5272557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534" name="원호 533"/>
                <p:cNvSpPr/>
                <p:nvPr/>
              </p:nvSpPr>
              <p:spPr>
                <a:xfrm>
                  <a:off x="6753697" y="3242484"/>
                  <a:ext cx="105568" cy="73025"/>
                </a:xfrm>
                <a:prstGeom prst="arc">
                  <a:avLst>
                    <a:gd name="adj1" fmla="val 16200000"/>
                    <a:gd name="adj2" fmla="val 5272557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535" name="원호 534"/>
                <p:cNvSpPr/>
                <p:nvPr/>
              </p:nvSpPr>
              <p:spPr>
                <a:xfrm>
                  <a:off x="6753697" y="2584963"/>
                  <a:ext cx="105568" cy="73025"/>
                </a:xfrm>
                <a:prstGeom prst="arc">
                  <a:avLst>
                    <a:gd name="adj1" fmla="val 16200000"/>
                    <a:gd name="adj2" fmla="val 5272557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536" name="원호 535"/>
                <p:cNvSpPr/>
                <p:nvPr/>
              </p:nvSpPr>
              <p:spPr>
                <a:xfrm>
                  <a:off x="6758464" y="2466189"/>
                  <a:ext cx="105568" cy="73025"/>
                </a:xfrm>
                <a:prstGeom prst="arc">
                  <a:avLst>
                    <a:gd name="adj1" fmla="val 16200000"/>
                    <a:gd name="adj2" fmla="val 5272557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537" name="원호 536"/>
                <p:cNvSpPr/>
                <p:nvPr/>
              </p:nvSpPr>
              <p:spPr>
                <a:xfrm>
                  <a:off x="6753697" y="2357423"/>
                  <a:ext cx="105568" cy="73025"/>
                </a:xfrm>
                <a:prstGeom prst="arc">
                  <a:avLst>
                    <a:gd name="adj1" fmla="val 16200000"/>
                    <a:gd name="adj2" fmla="val 5272557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538" name="원호 537"/>
                <p:cNvSpPr/>
                <p:nvPr/>
              </p:nvSpPr>
              <p:spPr>
                <a:xfrm>
                  <a:off x="6753697" y="2245516"/>
                  <a:ext cx="105568" cy="73025"/>
                </a:xfrm>
                <a:prstGeom prst="arc">
                  <a:avLst>
                    <a:gd name="adj1" fmla="val 16200000"/>
                    <a:gd name="adj2" fmla="val 5272557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cxnSp>
              <p:nvCxnSpPr>
                <p:cNvPr id="539" name="직선 연결선 538"/>
                <p:cNvCxnSpPr>
                  <a:stCxn id="533" idx="2"/>
                  <a:endCxn id="530" idx="0"/>
                </p:cNvCxnSpPr>
                <p:nvPr/>
              </p:nvCxnSpPr>
              <p:spPr>
                <a:xfrm flipH="1">
                  <a:off x="6796954" y="3472672"/>
                  <a:ext cx="6116" cy="10794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3" name="직선 연결선 542"/>
                <p:cNvCxnSpPr>
                  <a:stCxn id="534" idx="2"/>
                  <a:endCxn id="533" idx="0"/>
                </p:cNvCxnSpPr>
                <p:nvPr/>
              </p:nvCxnSpPr>
              <p:spPr>
                <a:xfrm flipH="1">
                  <a:off x="6801716" y="3315497"/>
                  <a:ext cx="6119" cy="8416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7" name="직선 연결선 546"/>
                <p:cNvCxnSpPr>
                  <a:stCxn id="535" idx="2"/>
                  <a:endCxn id="534" idx="0"/>
                </p:cNvCxnSpPr>
                <p:nvPr/>
              </p:nvCxnSpPr>
              <p:spPr>
                <a:xfrm flipH="1">
                  <a:off x="6806481" y="2657976"/>
                  <a:ext cx="1354" cy="58450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직선 연결선 549"/>
                <p:cNvCxnSpPr>
                  <a:stCxn id="536" idx="2"/>
                  <a:endCxn id="535" idx="0"/>
                </p:cNvCxnSpPr>
                <p:nvPr/>
              </p:nvCxnSpPr>
              <p:spPr>
                <a:xfrm flipH="1">
                  <a:off x="6806481" y="2539202"/>
                  <a:ext cx="6121" cy="4576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3" name="직선 연결선 552"/>
                <p:cNvCxnSpPr>
                  <a:stCxn id="537" idx="2"/>
                  <a:endCxn id="536" idx="0"/>
                </p:cNvCxnSpPr>
                <p:nvPr/>
              </p:nvCxnSpPr>
              <p:spPr>
                <a:xfrm>
                  <a:off x="6807835" y="2430436"/>
                  <a:ext cx="3413" cy="3575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직선 연결선 555"/>
                <p:cNvCxnSpPr>
                  <a:stCxn id="538" idx="2"/>
                  <a:endCxn id="537" idx="0"/>
                </p:cNvCxnSpPr>
                <p:nvPr/>
              </p:nvCxnSpPr>
              <p:spPr>
                <a:xfrm flipH="1">
                  <a:off x="6806481" y="2318529"/>
                  <a:ext cx="1354" cy="3889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9" name="직선 연결선 558"/>
                <p:cNvCxnSpPr>
                  <a:stCxn id="538" idx="0"/>
                </p:cNvCxnSpPr>
                <p:nvPr/>
              </p:nvCxnSpPr>
              <p:spPr>
                <a:xfrm flipV="1">
                  <a:off x="6806481" y="1225420"/>
                  <a:ext cx="0" cy="102009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2" name="원호 561"/>
                <p:cNvSpPr/>
                <p:nvPr/>
              </p:nvSpPr>
              <p:spPr>
                <a:xfrm>
                  <a:off x="6603709" y="3411577"/>
                  <a:ext cx="105568" cy="73025"/>
                </a:xfrm>
                <a:prstGeom prst="arc">
                  <a:avLst>
                    <a:gd name="adj1" fmla="val 16200000"/>
                    <a:gd name="adj2" fmla="val 5272557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563" name="원호 562"/>
                <p:cNvSpPr/>
                <p:nvPr/>
              </p:nvSpPr>
              <p:spPr>
                <a:xfrm>
                  <a:off x="6608474" y="3254402"/>
                  <a:ext cx="105568" cy="73025"/>
                </a:xfrm>
                <a:prstGeom prst="arc">
                  <a:avLst>
                    <a:gd name="adj1" fmla="val 16200000"/>
                    <a:gd name="adj2" fmla="val 5272557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564" name="원호 563"/>
                <p:cNvSpPr/>
                <p:nvPr/>
              </p:nvSpPr>
              <p:spPr>
                <a:xfrm>
                  <a:off x="6608474" y="2596881"/>
                  <a:ext cx="105568" cy="73025"/>
                </a:xfrm>
                <a:prstGeom prst="arc">
                  <a:avLst>
                    <a:gd name="adj1" fmla="val 16200000"/>
                    <a:gd name="adj2" fmla="val 5272557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cxnSp>
              <p:nvCxnSpPr>
                <p:cNvPr id="565" name="직선 연결선 564"/>
                <p:cNvCxnSpPr>
                  <a:stCxn id="562" idx="2"/>
                </p:cNvCxnSpPr>
                <p:nvPr/>
              </p:nvCxnSpPr>
              <p:spPr>
                <a:xfrm flipH="1">
                  <a:off x="6651731" y="3484590"/>
                  <a:ext cx="6116" cy="10794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직선 연결선 565"/>
                <p:cNvCxnSpPr>
                  <a:stCxn id="563" idx="2"/>
                  <a:endCxn id="562" idx="0"/>
                </p:cNvCxnSpPr>
                <p:nvPr/>
              </p:nvCxnSpPr>
              <p:spPr>
                <a:xfrm flipH="1">
                  <a:off x="6656493" y="3327415"/>
                  <a:ext cx="6119" cy="8416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7" name="직선 연결선 566"/>
                <p:cNvCxnSpPr>
                  <a:stCxn id="564" idx="2"/>
                  <a:endCxn id="563" idx="0"/>
                </p:cNvCxnSpPr>
                <p:nvPr/>
              </p:nvCxnSpPr>
              <p:spPr>
                <a:xfrm flipH="1">
                  <a:off x="6661258" y="2669894"/>
                  <a:ext cx="1354" cy="58450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74" name="원호 573"/>
                <p:cNvSpPr/>
                <p:nvPr/>
              </p:nvSpPr>
              <p:spPr>
                <a:xfrm>
                  <a:off x="6617533" y="2478918"/>
                  <a:ext cx="105568" cy="73025"/>
                </a:xfrm>
                <a:prstGeom prst="arc">
                  <a:avLst>
                    <a:gd name="adj1" fmla="val 16200000"/>
                    <a:gd name="adj2" fmla="val 5272557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575" name="원호 574"/>
                <p:cNvSpPr/>
                <p:nvPr/>
              </p:nvSpPr>
              <p:spPr>
                <a:xfrm>
                  <a:off x="6612766" y="2370152"/>
                  <a:ext cx="105568" cy="73025"/>
                </a:xfrm>
                <a:prstGeom prst="arc">
                  <a:avLst>
                    <a:gd name="adj1" fmla="val 16200000"/>
                    <a:gd name="adj2" fmla="val 5272557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576" name="원호 575"/>
                <p:cNvSpPr/>
                <p:nvPr/>
              </p:nvSpPr>
              <p:spPr>
                <a:xfrm>
                  <a:off x="6612766" y="2258245"/>
                  <a:ext cx="105568" cy="73025"/>
                </a:xfrm>
                <a:prstGeom prst="arc">
                  <a:avLst>
                    <a:gd name="adj1" fmla="val 16200000"/>
                    <a:gd name="adj2" fmla="val 5272557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cxnSp>
              <p:nvCxnSpPr>
                <p:cNvPr id="577" name="직선 연결선 576"/>
                <p:cNvCxnSpPr>
                  <a:stCxn id="574" idx="2"/>
                </p:cNvCxnSpPr>
                <p:nvPr/>
              </p:nvCxnSpPr>
              <p:spPr>
                <a:xfrm flipH="1">
                  <a:off x="6665550" y="2551931"/>
                  <a:ext cx="6121" cy="4576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8" name="직선 연결선 577"/>
                <p:cNvCxnSpPr>
                  <a:stCxn id="575" idx="2"/>
                  <a:endCxn id="574" idx="0"/>
                </p:cNvCxnSpPr>
                <p:nvPr/>
              </p:nvCxnSpPr>
              <p:spPr>
                <a:xfrm>
                  <a:off x="6666904" y="2443165"/>
                  <a:ext cx="3413" cy="3575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9" name="직선 연결선 578"/>
                <p:cNvCxnSpPr>
                  <a:stCxn id="576" idx="2"/>
                  <a:endCxn id="575" idx="0"/>
                </p:cNvCxnSpPr>
                <p:nvPr/>
              </p:nvCxnSpPr>
              <p:spPr>
                <a:xfrm flipH="1">
                  <a:off x="6665550" y="2331258"/>
                  <a:ext cx="1354" cy="3889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0" name="직선 연결선 579"/>
                <p:cNvCxnSpPr/>
                <p:nvPr/>
              </p:nvCxnSpPr>
              <p:spPr>
                <a:xfrm flipV="1">
                  <a:off x="6668610" y="1216632"/>
                  <a:ext cx="0" cy="103859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81" name="모서리가 둥근 직사각형 580"/>
                <p:cNvSpPr/>
                <p:nvPr/>
              </p:nvSpPr>
              <p:spPr>
                <a:xfrm>
                  <a:off x="6047825" y="177886"/>
                  <a:ext cx="1498258" cy="304798"/>
                </a:xfrm>
                <a:prstGeom prst="roundRect">
                  <a:avLst>
                    <a:gd name="adj" fmla="val 1666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en-US" altLang="ko-KR"/>
                    <a:t>MPPT</a:t>
                  </a:r>
                  <a:endParaRPr lang="ko-KR" altLang="en-US"/>
                </a:p>
              </p:txBody>
            </p:sp>
            <p:sp>
              <p:nvSpPr>
                <p:cNvPr id="582" name="모서리가 둥근 직사각형 581"/>
                <p:cNvSpPr/>
                <p:nvPr/>
              </p:nvSpPr>
              <p:spPr>
                <a:xfrm>
                  <a:off x="5662244" y="693614"/>
                  <a:ext cx="959150" cy="304798"/>
                </a:xfrm>
                <a:prstGeom prst="roundRect">
                  <a:avLst>
                    <a:gd name="adj" fmla="val 1666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ko-KR" altLang="en-US"/>
                    <a:t>릴레이</a:t>
                  </a:r>
                  <a:endParaRPr lang="ko-KR" altLang="en-US"/>
                </a:p>
              </p:txBody>
            </p:sp>
            <p:sp>
              <p:nvSpPr>
                <p:cNvPr id="583" name="모서리가 둥근 직사각형 582"/>
                <p:cNvSpPr/>
                <p:nvPr/>
              </p:nvSpPr>
              <p:spPr>
                <a:xfrm>
                  <a:off x="6958540" y="694770"/>
                  <a:ext cx="959150" cy="304798"/>
                </a:xfrm>
                <a:prstGeom prst="roundRect">
                  <a:avLst>
                    <a:gd name="adj" fmla="val 16667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ko-KR" altLang="en-US"/>
                    <a:t>릴레이</a:t>
                  </a:r>
                  <a:endParaRPr lang="ko-KR" altLang="en-US"/>
                </a:p>
              </p:txBody>
            </p:sp>
            <p:cxnSp>
              <p:nvCxnSpPr>
                <p:cNvPr id="587" name="직선 연결선 586"/>
                <p:cNvCxnSpPr/>
                <p:nvPr/>
              </p:nvCxnSpPr>
              <p:spPr>
                <a:xfrm flipH="1">
                  <a:off x="6376769" y="1216632"/>
                  <a:ext cx="29184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9" name="직선 연결선 588"/>
                <p:cNvCxnSpPr/>
                <p:nvPr/>
              </p:nvCxnSpPr>
              <p:spPr>
                <a:xfrm>
                  <a:off x="6376769" y="998412"/>
                  <a:ext cx="0" cy="22700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0" name="직선 연결선 589"/>
                <p:cNvCxnSpPr/>
                <p:nvPr/>
              </p:nvCxnSpPr>
              <p:spPr>
                <a:xfrm flipH="1">
                  <a:off x="6294219" y="1369032"/>
                  <a:ext cx="52679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1" name="직선 연결선 590"/>
                <p:cNvCxnSpPr/>
                <p:nvPr/>
              </p:nvCxnSpPr>
              <p:spPr>
                <a:xfrm flipH="1">
                  <a:off x="6806763" y="1225420"/>
                  <a:ext cx="39390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3" name="직선 연결선 592"/>
                <p:cNvCxnSpPr/>
                <p:nvPr/>
              </p:nvCxnSpPr>
              <p:spPr>
                <a:xfrm>
                  <a:off x="7200665" y="999744"/>
                  <a:ext cx="0" cy="22700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4" name="직선 연결선 593"/>
                <p:cNvCxnSpPr/>
                <p:nvPr/>
              </p:nvCxnSpPr>
              <p:spPr>
                <a:xfrm flipH="1">
                  <a:off x="6089036" y="995778"/>
                  <a:ext cx="2" cy="3785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8" name="직선 연결선 597"/>
                <p:cNvCxnSpPr/>
                <p:nvPr/>
              </p:nvCxnSpPr>
              <p:spPr>
                <a:xfrm flipH="1">
                  <a:off x="7443309" y="1002162"/>
                  <a:ext cx="2" cy="3785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9" name="직선 연결선 598"/>
                <p:cNvCxnSpPr/>
                <p:nvPr/>
              </p:nvCxnSpPr>
              <p:spPr>
                <a:xfrm flipH="1">
                  <a:off x="7738029" y="1002162"/>
                  <a:ext cx="2" cy="3785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0" name="직선 연결선 599"/>
                <p:cNvCxnSpPr/>
                <p:nvPr/>
              </p:nvCxnSpPr>
              <p:spPr>
                <a:xfrm flipH="1">
                  <a:off x="5790387" y="995754"/>
                  <a:ext cx="2" cy="3785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1" name="TextBox 600"/>
                <p:cNvSpPr txBox="1"/>
                <p:nvPr/>
              </p:nvSpPr>
              <p:spPr>
                <a:xfrm>
                  <a:off x="5902335" y="1366258"/>
                  <a:ext cx="380355" cy="20005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en-US" altLang="ko-KR" sz="700"/>
                    <a:t>GND</a:t>
                  </a:r>
                  <a:endParaRPr lang="ko-KR" altLang="en-US" sz="700"/>
                </a:p>
              </p:txBody>
            </p:sp>
            <p:sp>
              <p:nvSpPr>
                <p:cNvPr id="602" name="TextBox 601"/>
                <p:cNvSpPr txBox="1"/>
                <p:nvPr/>
              </p:nvSpPr>
              <p:spPr>
                <a:xfrm>
                  <a:off x="7254947" y="1366258"/>
                  <a:ext cx="380293" cy="20005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en-US" altLang="ko-KR" sz="700"/>
                    <a:t>GND</a:t>
                  </a:r>
                  <a:endParaRPr lang="ko-KR" altLang="en-US" sz="700"/>
                </a:p>
              </p:txBody>
            </p:sp>
            <p:sp>
              <p:nvSpPr>
                <p:cNvPr id="603" name="TextBox 602"/>
                <p:cNvSpPr txBox="1"/>
                <p:nvPr/>
              </p:nvSpPr>
              <p:spPr>
                <a:xfrm>
                  <a:off x="7615784" y="1358429"/>
                  <a:ext cx="295681" cy="20005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en-US" altLang="ko-KR" sz="700"/>
                    <a:t>5V</a:t>
                  </a:r>
                  <a:endParaRPr lang="ko-KR" altLang="en-US" sz="700"/>
                </a:p>
              </p:txBody>
            </p:sp>
            <p:sp>
              <p:nvSpPr>
                <p:cNvPr id="604" name="TextBox 603"/>
                <p:cNvSpPr txBox="1"/>
                <p:nvPr/>
              </p:nvSpPr>
              <p:spPr>
                <a:xfrm>
                  <a:off x="5632305" y="1377141"/>
                  <a:ext cx="292068" cy="20005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en-US" altLang="ko-KR" sz="700"/>
                    <a:t>5V</a:t>
                  </a:r>
                  <a:endParaRPr lang="ko-KR" altLang="en-US" sz="700"/>
                </a:p>
              </p:txBody>
            </p:sp>
            <p:cxnSp>
              <p:nvCxnSpPr>
                <p:cNvPr id="606" name="직선 연결선 605"/>
                <p:cNvCxnSpPr/>
                <p:nvPr/>
              </p:nvCxnSpPr>
              <p:spPr>
                <a:xfrm>
                  <a:off x="3672483" y="1216632"/>
                  <a:ext cx="59895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7" name="원호 606"/>
                <p:cNvSpPr/>
                <p:nvPr/>
              </p:nvSpPr>
              <p:spPr>
                <a:xfrm>
                  <a:off x="4271411" y="1142685"/>
                  <a:ext cx="137186" cy="145502"/>
                </a:xfrm>
                <a:prstGeom prst="arc">
                  <a:avLst>
                    <a:gd name="adj1" fmla="val 10658043"/>
                    <a:gd name="adj2" fmla="val 0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cxnSp>
              <p:nvCxnSpPr>
                <p:cNvPr id="608" name="직선 연결선 607"/>
                <p:cNvCxnSpPr/>
                <p:nvPr/>
              </p:nvCxnSpPr>
              <p:spPr>
                <a:xfrm>
                  <a:off x="4414448" y="1215436"/>
                  <a:ext cx="76398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1" name="직선 연결선 610"/>
                <p:cNvCxnSpPr/>
                <p:nvPr/>
              </p:nvCxnSpPr>
              <p:spPr>
                <a:xfrm>
                  <a:off x="5178337" y="840785"/>
                  <a:ext cx="7357" cy="37411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3" name="직선 연결선 612"/>
                <p:cNvCxnSpPr>
                  <a:endCxn id="582" idx="1"/>
                </p:cNvCxnSpPr>
                <p:nvPr/>
              </p:nvCxnSpPr>
              <p:spPr>
                <a:xfrm flipV="1">
                  <a:off x="5178337" y="846013"/>
                  <a:ext cx="483907" cy="39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9" name="직선 연결선 618"/>
                <p:cNvCxnSpPr/>
                <p:nvPr/>
              </p:nvCxnSpPr>
              <p:spPr>
                <a:xfrm>
                  <a:off x="6311968" y="479774"/>
                  <a:ext cx="1750" cy="2028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2" name="직선 연결선 621"/>
                <p:cNvCxnSpPr/>
                <p:nvPr/>
              </p:nvCxnSpPr>
              <p:spPr>
                <a:xfrm>
                  <a:off x="7283518" y="486124"/>
                  <a:ext cx="1750" cy="2028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3" name="직선 연결선 622"/>
                <p:cNvCxnSpPr/>
                <p:nvPr/>
              </p:nvCxnSpPr>
              <p:spPr>
                <a:xfrm>
                  <a:off x="7907852" y="885164"/>
                  <a:ext cx="78458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4" name="직선 연결선 623"/>
                <p:cNvCxnSpPr/>
                <p:nvPr/>
              </p:nvCxnSpPr>
              <p:spPr>
                <a:xfrm>
                  <a:off x="8685081" y="511049"/>
                  <a:ext cx="7357" cy="37411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6" name="직선 연결선 625"/>
                <p:cNvCxnSpPr>
                  <a:stCxn id="581" idx="3"/>
                  <a:endCxn id="52" idx="1"/>
                </p:cNvCxnSpPr>
                <p:nvPr/>
              </p:nvCxnSpPr>
              <p:spPr>
                <a:xfrm>
                  <a:off x="7546083" y="330285"/>
                  <a:ext cx="865314" cy="2655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9" name="직선 연결선 628"/>
                <p:cNvCxnSpPr>
                  <a:stCxn id="581" idx="1"/>
                  <a:endCxn id="51" idx="3"/>
                </p:cNvCxnSpPr>
                <p:nvPr/>
              </p:nvCxnSpPr>
              <p:spPr>
                <a:xfrm flipH="1">
                  <a:off x="4886154" y="330285"/>
                  <a:ext cx="1161671" cy="7929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2" name="TextBox 631"/>
                <p:cNvSpPr txBox="1"/>
                <p:nvPr/>
              </p:nvSpPr>
              <p:spPr>
                <a:xfrm>
                  <a:off x="4828903" y="401776"/>
                  <a:ext cx="380232" cy="186869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en-US" altLang="ko-KR" sz="700"/>
                    <a:t>GND</a:t>
                  </a:r>
                  <a:endParaRPr lang="ko-KR" altLang="en-US" sz="700"/>
                </a:p>
              </p:txBody>
            </p:sp>
            <p:sp>
              <p:nvSpPr>
                <p:cNvPr id="633" name="TextBox 632"/>
                <p:cNvSpPr txBox="1"/>
                <p:nvPr/>
              </p:nvSpPr>
              <p:spPr>
                <a:xfrm>
                  <a:off x="8064952" y="401776"/>
                  <a:ext cx="380232" cy="186869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lvl="0">
                    <a:defRPr lang="ko-KR" altLang="en-US"/>
                  </a:pPr>
                  <a:r>
                    <a:rPr lang="en-US" altLang="ko-KR" sz="700"/>
                    <a:t>GND</a:t>
                  </a:r>
                  <a:endParaRPr lang="ko-KR" altLang="en-US" sz="700"/>
                </a:p>
              </p:txBody>
            </p:sp>
          </p:grpSp>
          <p:sp>
            <p:nvSpPr>
              <p:cNvPr id="267" name="TextBox 266"/>
              <p:cNvSpPr txBox="1"/>
              <p:nvPr/>
            </p:nvSpPr>
            <p:spPr>
              <a:xfrm>
                <a:off x="1529168" y="2692811"/>
                <a:ext cx="505372" cy="20005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700"/>
                  <a:t>20~24V</a:t>
                </a:r>
                <a:endParaRPr lang="ko-KR" altLang="en-US" sz="700"/>
              </a:p>
            </p:txBody>
          </p:sp>
        </p:grpSp>
        <p:sp>
          <p:nvSpPr>
            <p:cNvPr id="7" name="타원 6"/>
            <p:cNvSpPr/>
            <p:nvPr/>
          </p:nvSpPr>
          <p:spPr>
            <a:xfrm>
              <a:off x="2183141" y="2706542"/>
              <a:ext cx="76200" cy="701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276" name="직선 연결선 275"/>
            <p:cNvCxnSpPr>
              <a:endCxn id="92" idx="1"/>
            </p:cNvCxnSpPr>
            <p:nvPr/>
          </p:nvCxnSpPr>
          <p:spPr>
            <a:xfrm flipV="1">
              <a:off x="3637411" y="5365713"/>
              <a:ext cx="604463" cy="4142"/>
            </a:xfrm>
            <a:prstGeom prst="line">
              <a:avLst/>
            </a:prstGeom>
            <a:ln w="3175" cap="flat" cmpd="sng" algn="ctr">
              <a:solidFill>
                <a:schemeClr val="dk1"/>
              </a:solidFill>
              <a:prstDash val="solid"/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0" name="직선 연결선 279"/>
            <p:cNvCxnSpPr>
              <a:endCxn id="137" idx="1"/>
            </p:cNvCxnSpPr>
            <p:nvPr/>
          </p:nvCxnSpPr>
          <p:spPr>
            <a:xfrm flipV="1">
              <a:off x="2217507" y="3367405"/>
              <a:ext cx="182925" cy="13830"/>
            </a:xfrm>
            <a:prstGeom prst="line">
              <a:avLst/>
            </a:prstGeom>
            <a:ln w="3175" cap="flat" cmpd="sng" algn="ctr">
              <a:solidFill>
                <a:schemeClr val="dk1"/>
              </a:solidFill>
              <a:prstDash val="solid"/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0" name="직선 연결선 289"/>
            <p:cNvCxnSpPr/>
            <p:nvPr/>
          </p:nvCxnSpPr>
          <p:spPr>
            <a:xfrm flipV="1">
              <a:off x="4477707" y="2966672"/>
              <a:ext cx="7971" cy="585938"/>
            </a:xfrm>
            <a:prstGeom prst="line">
              <a:avLst/>
            </a:prstGeom>
            <a:ln w="3175" cap="flat" cmpd="sng" algn="ctr">
              <a:solidFill>
                <a:schemeClr val="dk1"/>
              </a:solidFill>
              <a:prstDash val="solid"/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3" name="원호 292"/>
            <p:cNvSpPr/>
            <p:nvPr/>
          </p:nvSpPr>
          <p:spPr>
            <a:xfrm rot="5400000">
              <a:off x="4409114" y="3557787"/>
              <a:ext cx="137186" cy="145502"/>
            </a:xfrm>
            <a:prstGeom prst="arc">
              <a:avLst>
                <a:gd name="adj1" fmla="val 1065804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295" name="직선 연결선 294"/>
            <p:cNvCxnSpPr>
              <a:endCxn id="300" idx="0"/>
            </p:cNvCxnSpPr>
            <p:nvPr/>
          </p:nvCxnSpPr>
          <p:spPr>
            <a:xfrm>
              <a:off x="2946029" y="3986733"/>
              <a:ext cx="627450" cy="28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0" name="원호 299"/>
            <p:cNvSpPr/>
            <p:nvPr/>
          </p:nvSpPr>
          <p:spPr>
            <a:xfrm>
              <a:off x="3573427" y="3913982"/>
              <a:ext cx="137186" cy="145502"/>
            </a:xfrm>
            <a:prstGeom prst="arc">
              <a:avLst>
                <a:gd name="adj1" fmla="val 1065804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1" name="원호 300"/>
            <p:cNvSpPr/>
            <p:nvPr/>
          </p:nvSpPr>
          <p:spPr>
            <a:xfrm>
              <a:off x="3845825" y="3907991"/>
              <a:ext cx="137186" cy="145502"/>
            </a:xfrm>
            <a:prstGeom prst="arc">
              <a:avLst>
                <a:gd name="adj1" fmla="val 1065804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2" name="원호 301"/>
            <p:cNvSpPr/>
            <p:nvPr/>
          </p:nvSpPr>
          <p:spPr>
            <a:xfrm>
              <a:off x="3980145" y="3905035"/>
              <a:ext cx="137186" cy="145502"/>
            </a:xfrm>
            <a:prstGeom prst="arc">
              <a:avLst>
                <a:gd name="adj1" fmla="val 1065804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303" name="직선 연결선 302"/>
            <p:cNvCxnSpPr>
              <a:endCxn id="301" idx="0"/>
            </p:cNvCxnSpPr>
            <p:nvPr/>
          </p:nvCxnSpPr>
          <p:spPr>
            <a:xfrm>
              <a:off x="3716437" y="3983122"/>
              <a:ext cx="129440" cy="4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직선 연결선 306"/>
            <p:cNvCxnSpPr>
              <a:endCxn id="302" idx="2"/>
            </p:cNvCxnSpPr>
            <p:nvPr/>
          </p:nvCxnSpPr>
          <p:spPr>
            <a:xfrm flipH="1">
              <a:off x="4117331" y="3976742"/>
              <a:ext cx="352811" cy="10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>
              <a:stCxn id="293" idx="2"/>
            </p:cNvCxnSpPr>
            <p:nvPr/>
          </p:nvCxnSpPr>
          <p:spPr>
            <a:xfrm flipH="1">
              <a:off x="4470142" y="3699131"/>
              <a:ext cx="7565" cy="2725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직선 연결선 315"/>
            <p:cNvCxnSpPr>
              <a:stCxn id="132" idx="2"/>
            </p:cNvCxnSpPr>
            <p:nvPr/>
          </p:nvCxnSpPr>
          <p:spPr>
            <a:xfrm flipV="1">
              <a:off x="3712462" y="2768957"/>
              <a:ext cx="200157" cy="4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0" name="TextBox 319"/>
            <p:cNvSpPr txBox="1"/>
            <p:nvPr/>
          </p:nvSpPr>
          <p:spPr>
            <a:xfrm>
              <a:off x="4235739" y="2780181"/>
              <a:ext cx="527709" cy="1692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500"/>
                <a:t>배터리 잔량</a:t>
              </a:r>
              <a:endParaRPr lang="ko-KR" altLang="en-US" sz="500"/>
            </a:p>
          </p:txBody>
        </p:sp>
      </p:grpSp>
      <p:sp>
        <p:nvSpPr>
          <p:cNvPr id="634" name="모서리가 둥근 직사각형 105"/>
          <p:cNvSpPr/>
          <p:nvPr/>
        </p:nvSpPr>
        <p:spPr>
          <a:xfrm>
            <a:off x="615851" y="2675394"/>
            <a:ext cx="948055" cy="323427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배터리</a:t>
            </a:r>
            <a:endParaRPr lang="ko-KR" altLang="en-US"/>
          </a:p>
        </p:txBody>
      </p:sp>
      <p:sp>
        <p:nvSpPr>
          <p:cNvPr id="636" name="모서리가 둥근 직사각형 105"/>
          <p:cNvSpPr/>
          <p:nvPr/>
        </p:nvSpPr>
        <p:spPr>
          <a:xfrm>
            <a:off x="285651" y="173493"/>
            <a:ext cx="2116455" cy="450427"/>
          </a:xfrm>
          <a:prstGeom prst="roundRect">
            <a:avLst>
              <a:gd name="adj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ff0000"/>
                </a:solidFill>
              </a:rPr>
              <a:t>보드 블록도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</ep:Words>
  <ep:PresentationFormat>와이드스크린</ep:PresentationFormat>
  <ep:Paragraphs>3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Office 테마</vt:lpstr>
      <vt:lpstr>슬라이드 1</vt:lpstr>
      <vt:lpstr>슬라이드 2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2021-01-28T07:54:43.000</dcterms:created>
  <dc:creator>Windows 사용자</dc:creator>
  <cp:lastModifiedBy>user</cp:lastModifiedBy>
  <dcterms:modified xsi:type="dcterms:W3CDTF">2021-01-28T09:54:24.260</dcterms:modified>
  <cp:revision>18</cp:revision>
  <dc:title>PowerPoint 프레젠테이션</dc:title>
</cp:coreProperties>
</file>