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FCCA-63BC-5145-99BD-5BC0512834CD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4AAF0-39BB-6B4D-9DC8-A5F3CFBD5F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253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https://</a:t>
            </a:r>
            <a:r>
              <a:rPr kumimoji="1" lang="en-US" altLang="zh-TW" b="1" dirty="0" err="1" smtClean="0"/>
              <a:t>manage.stripe.com</a:t>
            </a:r>
            <a:r>
              <a:rPr kumimoji="1" lang="en-US" altLang="zh-TW" b="1" dirty="0" smtClean="0"/>
              <a:t>/test/events/evt_1RXFZ0KAA15Gds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4AAF0-39BB-6B4D-9DC8-A5F3CFBD5F42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62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13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818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274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96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57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8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804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286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236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420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388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FF4A-8827-B647-95AD-3424D8F592E1}" type="datetimeFigureOut">
              <a:rPr kumimoji="1" lang="zh-TW" altLang="en-US" smtClean="0"/>
              <a:t>13/3/12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81FB-3B62-A047-ACA7-674B12C014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25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HTML Standard Tag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41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Deprecated Tags</a:t>
            </a:r>
            <a:endParaRPr kumimoji="1"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60340"/>
              </p:ext>
            </p:extLst>
          </p:nvPr>
        </p:nvGraphicFramePr>
        <p:xfrm>
          <a:off x="982819" y="1417631"/>
          <a:ext cx="5818031" cy="4127030"/>
        </p:xfrm>
        <a:graphic>
          <a:graphicData uri="http://schemas.openxmlformats.org/drawingml/2006/table">
            <a:tbl>
              <a:tblPr/>
              <a:tblGrid>
                <a:gridCol w="2851001"/>
                <a:gridCol w="2967030"/>
              </a:tblGrid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Tags (Elements)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&lt;acronym&gt;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an acronym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&lt;applet&gt;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an applet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7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&lt;basefont&gt;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an base font for the page.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&lt;big&gt;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big text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&lt;center&gt;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centered text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&lt;dir&gt;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a directory list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7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&lt;font&gt;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text font, size, and color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&lt;frame&gt;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a frame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&lt;frameset&gt;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a set of frames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&lt;isindex&gt;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a single-line input field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&lt;noframes&gt;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a noframe section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&lt;s&gt;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strikethrough text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&lt;strike&gt;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strikethrough text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&lt;tt&gt;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teletype text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&lt;u&gt;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underlined text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5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Depreciated Attributes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76492" y="1600200"/>
          <a:ext cx="3991015" cy="4525964"/>
        </p:xfrm>
        <a:graphic>
          <a:graphicData uri="http://schemas.openxmlformats.org/drawingml/2006/table">
            <a:tbl>
              <a:tblPr/>
              <a:tblGrid>
                <a:gridCol w="2514424"/>
                <a:gridCol w="1476591"/>
              </a:tblGrid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From the Elements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Removed Attributes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shape,coords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area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nohref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9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body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alink,link,vlink,text,background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br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clear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caption, iframe, img, input, object, legend, table, hr, div, h1, h2, h3, h4, h5, h6, p, col, colgroup, tbody, td, tfoot, th, thead and tr.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align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col, colgroup, tbody, td, tfoot, th, thead and tr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valign,char,charoff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dl, menu, ol and ul.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compact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head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profile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hr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noshade,size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hr, table, td, th, col, colgroup and pre.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width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html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version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9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iframe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frameborder,scrolling,marginheight,marginwidth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img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name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img and iframe.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longdesc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img and object.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hspace,vspace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li, ol and ul.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type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link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target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link, a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rev,charset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meta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scheme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object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archive,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classid codebase codetype declare standby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param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valuetype,type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9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table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cellpadding,cellspacing,frame,rules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table and object.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border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table, tr, td, th and body.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bgcolor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td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scope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td and t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axis,abbr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5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td and th</a:t>
                      </a: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nowrap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8438" marR="8438" marT="84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67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5" y="274638"/>
            <a:ext cx="7302500" cy="2616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0" y="2416636"/>
            <a:ext cx="6337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1" y="3001966"/>
            <a:ext cx="6516051" cy="24557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24"/>
            <a:ext cx="9144000" cy="24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0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5" y="0"/>
            <a:ext cx="4152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0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smtClean="0"/>
              <a:t>1234556790-=`~`]\[][‘\’’’\\\;/`.12!@#$%$#@&amp;^*()_z+`]p[]’\/.,.</a:t>
            </a:r>
            <a:r>
              <a:rPr kumimoji="1" lang="en-US" altLang="zh-TW" dirty="0" err="1" smtClean="0"/>
              <a:t>kmnzxcv</a:t>
            </a:r>
            <a:r>
              <a:rPr kumimoji="1" lang="zh-TW" altLang="en-US" dirty="0" smtClean="0"/>
              <a:t>高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‘’’’;;””:`````~~`~+:;’  “```~+=~```~[[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506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426</Words>
  <Application>Microsoft Macintosh PowerPoint</Application>
  <PresentationFormat>如螢幕大小 (4:3)</PresentationFormat>
  <Paragraphs>95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HTML Standard Tag</vt:lpstr>
      <vt:lpstr>Deprecated Tags</vt:lpstr>
      <vt:lpstr>Depreciated Attributes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Standard Tag</dc:title>
  <dc:creator>Microsoft Office 使用者</dc:creator>
  <cp:lastModifiedBy>Microsoft Office 使用者</cp:lastModifiedBy>
  <cp:revision>8</cp:revision>
  <dcterms:created xsi:type="dcterms:W3CDTF">2013-03-10T22:00:45Z</dcterms:created>
  <dcterms:modified xsi:type="dcterms:W3CDTF">2013-03-11T23:57:49Z</dcterms:modified>
</cp:coreProperties>
</file>