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D3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38" y="417365"/>
            <a:ext cx="2280094" cy="216430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85800" y="3969229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 Christopher Kennedy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9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Behind Data-Driven</a:t>
            </a:r>
            <a:r>
              <a:rPr lang="en-US" dirty="0"/>
              <a:t>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" name="Picture 3" descr="Logo_D3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38" y="417365"/>
            <a:ext cx="2280094" cy="216430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3969229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 Christopher Kennedy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5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SVG (Scalable Vector Graphics)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model of the shape instead of the pixels of the </a:t>
            </a:r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Maps data points to pixels</a:t>
            </a:r>
          </a:p>
          <a:p>
            <a:pPr lvl="1"/>
            <a:r>
              <a:rPr lang="en-US" dirty="0" smtClean="0"/>
              <a:t>Scalable, will not get blurry with increased size.</a:t>
            </a:r>
          </a:p>
        </p:txBody>
      </p:sp>
    </p:spTree>
    <p:extLst>
      <p:ext uri="{BB962C8B-B14F-4D97-AF65-F5344CB8AC3E}">
        <p14:creationId xmlns:p14="http://schemas.microsoft.com/office/powerpoint/2010/main" val="169384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2580</TotalTime>
  <Words>54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PowerPoint Presentation</vt:lpstr>
      <vt:lpstr>Introduction to D3</vt:lpstr>
      <vt:lpstr>Languages</vt:lpstr>
    </vt:vector>
  </TitlesOfParts>
  <Company>Bluewolf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Basics</dc:title>
  <dc:creator>Christopher Kennedy</dc:creator>
  <cp:lastModifiedBy>Christopher Kennedy</cp:lastModifiedBy>
  <cp:revision>13</cp:revision>
  <dcterms:created xsi:type="dcterms:W3CDTF">2016-06-01T22:16:28Z</dcterms:created>
  <dcterms:modified xsi:type="dcterms:W3CDTF">2016-06-04T19:00:01Z</dcterms:modified>
</cp:coreProperties>
</file>