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0" y="784"/>
      </p:cViewPr>
      <p:guideLst>
        <p:guide orient="horz" pos="2160"/>
        <p:guide pos="3840"/>
        <p:guide pos="32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99B7E-2432-46B8-936F-58856D53F08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935C0-2172-4B79-A086-FCA96BBC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0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최근 업데이트에서 날짜가 최신순으로 기본 디폴트 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9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 순서는 분기별 최신 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8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 로그 가장 최신이 가장 제일 위에 오게 작성하는 게 좋아보이나</a:t>
            </a:r>
            <a:r>
              <a:rPr lang="en-US" altLang="ko-KR"/>
              <a:t>? </a:t>
            </a:r>
            <a:r>
              <a:rPr lang="ko-KR" altLang="en-US"/>
              <a:t>그건 좀 더 고민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8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 로그 가장 최신이 가장 제일 위에 오게 작성하는 게 좋아보이나</a:t>
            </a:r>
            <a:r>
              <a:rPr lang="en-US" altLang="ko-KR"/>
              <a:t>? </a:t>
            </a:r>
            <a:r>
              <a:rPr lang="ko-KR" altLang="en-US"/>
              <a:t>그건 좀 더 고민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9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최근 업데이트에서 날짜가 최신순으로 기본 디폴트 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3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최근 업데이트에서 날짜가 최신순으로 기본 디폴트 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935C0-2172-4B79-A086-FCA96BBCEC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B20D-A497-4F78-BF30-D1715B84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565402-0039-455E-A54C-34557594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7E581-DF2F-4D6A-B173-4B4810F6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980E8-3BF7-40F6-852A-E01BA0C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33BF0-24EA-42F2-82DF-2ABC5995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BAEF-AFE6-44D0-9218-01E2D6FB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5ABA6-49D9-44B5-8308-E724CC88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E4E13-58CA-41B6-9022-13B61403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58669-2DAA-4060-BC20-90AE93F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58334-254B-4F6B-A69D-AD6C745F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EEF8F-00AC-4F2D-994C-1FD83B10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DA54A-99F0-45CA-B9BF-82C7E5FE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D750F-12ED-4F19-AA71-0FB9C1A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00577-1A53-4983-B27A-826F9FA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0C884-183B-4D4B-AD16-D8E5E83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EE1FD-59FD-4E96-B469-EFE6D182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869BD-AD8F-4965-AE13-BD33A852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C2B42-C6F3-4503-9E66-40F5E421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2A238-493B-4C67-8690-0A090F6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FF96-2E30-4BCB-BF3B-AB3EC21E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C681C-BBF6-42D3-8BB8-C4AFF441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C5894-0CC8-4044-8E90-14F5F524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52BD6-23DB-49AE-AC76-0EBF89A0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E22-AEE8-4E60-930E-358E1AE3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5F720-6E2B-495A-B2F7-6042534C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1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302C-026D-4B67-B170-04D2BDA4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8C15F-17CF-40EB-A44B-4372B72D7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18738-F325-43F5-890E-A60675F69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A7606-FCA9-4C70-B11E-43B84B48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66B8D-716C-4EB1-B1FA-BAC02523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19D9-69F5-42B8-AF39-7F21764E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8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0DCB6-F8E0-4237-BB35-4B3371EF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83EA-BCA9-403B-88A4-48EF26AA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8307-5B01-4A10-A7EF-B6E9D0DD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D4E9D-109A-4A1D-AFE5-790B3A2D0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22CA6-62DD-4841-A8B9-38043C5F1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F47C8-ED6A-4025-B309-A5F140DE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C74827-C9CA-42FB-A17C-8D0BBDF4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24A02-9B06-4133-A993-0C7CBC8D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9018-3621-4237-BEC7-914652C9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200D9-48D7-4608-A39F-FCF3BA2C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24BC1-292E-472B-A792-66D06BF1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97846-1C43-43C4-988C-1AF7706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D6E93-6604-4DB8-9F8E-DBC45457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F68656-ABC2-4EB8-AF35-F8B5AFA3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E85D9-D48E-405B-B6DB-72A8175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AAC8-1B73-4D20-8614-DD2D11FB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8937-BCC5-48CB-9DC8-04130CB0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48ECB-D62C-4AFA-938C-4113268A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9D05E-77D8-44E3-86B1-62B5AED6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DCF2D-FCF5-4CFF-BF15-A81D08CB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23036-DE70-45B7-87E1-DD851A58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759D-8B00-4A4F-AF69-A5BFA71A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89E95-B531-404C-97C5-F9542D6BB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2C1B4-1C6A-4883-ABA6-8682F6AB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487D3-718A-444F-BBA3-53C7C36A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660C7-431C-4233-B534-F46C258C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8EBB-6439-444E-921F-218E2E30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61DB1-01AB-4D40-A215-190DED89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AD1E6-0D8F-4C46-AB1E-8B1D515D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D596F-DA43-4374-BD6F-26AD29D98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958F-CDA5-4CD7-86B8-F5AE97A8899D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012F-148B-49A7-B5F0-39903DF8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E8A93-4221-4444-8BBA-95CB4AAA7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75D9-1715-4F11-BFFC-126FA85B7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3C4D3E-C113-42F1-9BB6-32D97CB81B43}"/>
              </a:ext>
            </a:extLst>
          </p:cNvPr>
          <p:cNvSpPr txBox="1"/>
          <p:nvPr/>
        </p:nvSpPr>
        <p:spPr>
          <a:xfrm>
            <a:off x="4392507" y="1862667"/>
            <a:ext cx="340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엉터리 자막 보관소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79711-68C5-47D7-8134-DBFB2D9EF89C}"/>
              </a:ext>
            </a:extLst>
          </p:cNvPr>
          <p:cNvSpPr txBox="1"/>
          <p:nvPr/>
        </p:nvSpPr>
        <p:spPr>
          <a:xfrm>
            <a:off x="853439" y="4393624"/>
            <a:ext cx="10485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상업적 이용 금지 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출처 삭제 금지 및 배포 자제 부탁 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의역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/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오역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/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맞춤법 오류 많음 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자막 싱크는 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Tver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영상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(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추출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)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기준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 </a:t>
            </a:r>
            <a:r>
              <a:rPr lang="ko-KR" altLang="en-US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그저 공부용이니 허접해도 양해부탁드립니다 </a:t>
            </a:r>
            <a:r>
              <a:rPr lang="en-US" altLang="ko-KR" sz="1200">
                <a:solidFill>
                  <a:srgbClr val="FF0000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※</a:t>
            </a:r>
            <a:endParaRPr lang="ko-KR" altLang="en-US" sz="1200">
              <a:solidFill>
                <a:srgbClr val="FF0000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20CA1-46F6-44D7-8719-4FE5013666AF}"/>
              </a:ext>
            </a:extLst>
          </p:cNvPr>
          <p:cNvSpPr txBox="1"/>
          <p:nvPr/>
        </p:nvSpPr>
        <p:spPr>
          <a:xfrm>
            <a:off x="4392507" y="5537405"/>
            <a:ext cx="170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UgwayK’s Blog</a:t>
            </a:r>
          </a:p>
          <a:p>
            <a:pPr algn="ctr"/>
            <a:r>
              <a:rPr lang="en-US" altLang="ko-KR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UgwayK’s Mail</a:t>
            </a:r>
            <a:endParaRPr lang="ko-KR" altLang="en-US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3C6CC-D209-4E37-BC93-2EA39D711F97}"/>
              </a:ext>
            </a:extLst>
          </p:cNvPr>
          <p:cNvSpPr txBox="1"/>
          <p:nvPr/>
        </p:nvSpPr>
        <p:spPr>
          <a:xfrm>
            <a:off x="6177280" y="6084504"/>
            <a:ext cx="170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공지사항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0F757B-D296-43D9-A30B-50F60FC6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84" y="2333412"/>
            <a:ext cx="2174243" cy="21742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59332-214D-492C-B75B-8B2EE9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72" y="2333412"/>
            <a:ext cx="2174242" cy="21742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F7BCB9-28FC-4292-ACF6-C158E0DA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99" y="5537405"/>
            <a:ext cx="465853" cy="4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8FD6C58-6A7B-4854-B67C-7313585AA27B}"/>
              </a:ext>
            </a:extLst>
          </p:cNvPr>
          <p:cNvGrpSpPr/>
          <p:nvPr/>
        </p:nvGrpSpPr>
        <p:grpSpPr>
          <a:xfrm>
            <a:off x="1659466" y="1319106"/>
            <a:ext cx="3142827" cy="2032687"/>
            <a:chOff x="2790613" y="2457026"/>
            <a:chExt cx="3142827" cy="203268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9EF039E-E6F5-4E62-82EC-D9C34CC0922F}"/>
                </a:ext>
              </a:extLst>
            </p:cNvPr>
            <p:cNvSpPr/>
            <p:nvPr/>
          </p:nvSpPr>
          <p:spPr>
            <a:xfrm>
              <a:off x="2790613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A2AAB-9B63-4EFC-8C2E-CD3E2FF555FC}"/>
                </a:ext>
              </a:extLst>
            </p:cNvPr>
            <p:cNvSpPr/>
            <p:nvPr/>
          </p:nvSpPr>
          <p:spPr>
            <a:xfrm>
              <a:off x="3125149" y="4243492"/>
              <a:ext cx="2284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Unknown / TV Asahi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화요일 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21:00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70A9E7-1A10-43A7-B1C1-7A815C9F6EDA}"/>
              </a:ext>
            </a:extLst>
          </p:cNvPr>
          <p:cNvGrpSpPr/>
          <p:nvPr/>
        </p:nvGrpSpPr>
        <p:grpSpPr>
          <a:xfrm>
            <a:off x="5154516" y="1319106"/>
            <a:ext cx="3142827" cy="2032687"/>
            <a:chOff x="6258562" y="2457026"/>
            <a:chExt cx="3142827" cy="20326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E8AA5CE-BD05-4C9E-B64E-3BC3FF687F14}"/>
                </a:ext>
              </a:extLst>
            </p:cNvPr>
            <p:cNvSpPr/>
            <p:nvPr/>
          </p:nvSpPr>
          <p:spPr>
            <a:xfrm>
              <a:off x="6258562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6B883A-FABB-40CB-A095-8138B6C965A2}"/>
                </a:ext>
              </a:extLst>
            </p:cNvPr>
            <p:cNvSpPr/>
            <p:nvPr/>
          </p:nvSpPr>
          <p:spPr>
            <a:xfrm>
              <a:off x="6593098" y="4243492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우리들의 식탁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BS-TBS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목요일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23:00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553733" y="562187"/>
            <a:ext cx="222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2023</a:t>
            </a:r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년 </a:t>
            </a:r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2</a:t>
            </a:r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분기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AF582-3527-4F8F-B9E8-9E595A970609}"/>
              </a:ext>
            </a:extLst>
          </p:cNvPr>
          <p:cNvSpPr txBox="1"/>
          <p:nvPr/>
        </p:nvSpPr>
        <p:spPr>
          <a:xfrm>
            <a:off x="1553733" y="3695413"/>
            <a:ext cx="222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최근 업데이트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A6C48-AD1B-4167-ABB8-D9291A561C06}"/>
              </a:ext>
            </a:extLst>
          </p:cNvPr>
          <p:cNvSpPr/>
          <p:nvPr/>
        </p:nvSpPr>
        <p:spPr>
          <a:xfrm>
            <a:off x="1553733" y="4327655"/>
            <a:ext cx="18117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Unknown 6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2023.06.06</a:t>
            </a:r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0D9721-6DCA-49CA-B537-E80532BB3788}"/>
              </a:ext>
            </a:extLst>
          </p:cNvPr>
          <p:cNvSpPr/>
          <p:nvPr/>
        </p:nvSpPr>
        <p:spPr>
          <a:xfrm>
            <a:off x="1553733" y="4621343"/>
            <a:ext cx="18117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Unknown 7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 2023.06.06</a:t>
            </a:r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506DC5C-86ED-4A26-854F-0BD5291D1890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92378B6-A599-4EFF-9682-6F369EF7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9D2B01-1B6A-466E-8246-0CC68DE890A7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7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8FD6C58-6A7B-4854-B67C-7313585AA27B}"/>
              </a:ext>
            </a:extLst>
          </p:cNvPr>
          <p:cNvGrpSpPr/>
          <p:nvPr/>
        </p:nvGrpSpPr>
        <p:grpSpPr>
          <a:xfrm>
            <a:off x="1659464" y="1319106"/>
            <a:ext cx="3142827" cy="2032687"/>
            <a:chOff x="2790613" y="2457026"/>
            <a:chExt cx="3142827" cy="203268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9EF039E-E6F5-4E62-82EC-D9C34CC0922F}"/>
                </a:ext>
              </a:extLst>
            </p:cNvPr>
            <p:cNvSpPr/>
            <p:nvPr/>
          </p:nvSpPr>
          <p:spPr>
            <a:xfrm>
              <a:off x="2790613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A2AAB-9B63-4EFC-8C2E-CD3E2FF555FC}"/>
                </a:ext>
              </a:extLst>
            </p:cNvPr>
            <p:cNvSpPr/>
            <p:nvPr/>
          </p:nvSpPr>
          <p:spPr>
            <a:xfrm>
              <a:off x="3291861" y="4243492"/>
              <a:ext cx="21403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Unknown / 2023 2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完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(~9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70A9E7-1A10-43A7-B1C1-7A815C9F6EDA}"/>
              </a:ext>
            </a:extLst>
          </p:cNvPr>
          <p:cNvGrpSpPr/>
          <p:nvPr/>
        </p:nvGrpSpPr>
        <p:grpSpPr>
          <a:xfrm>
            <a:off x="5153115" y="1319106"/>
            <a:ext cx="3142827" cy="2032687"/>
            <a:chOff x="6258562" y="2457026"/>
            <a:chExt cx="3142827" cy="20326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E8AA5CE-BD05-4C9E-B64E-3BC3FF687F14}"/>
                </a:ext>
              </a:extLst>
            </p:cNvPr>
            <p:cNvSpPr/>
            <p:nvPr/>
          </p:nvSpPr>
          <p:spPr>
            <a:xfrm>
              <a:off x="6258562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6B883A-FABB-40CB-A095-8138B6C965A2}"/>
                </a:ext>
              </a:extLst>
            </p:cNvPr>
            <p:cNvSpPr/>
            <p:nvPr/>
          </p:nvSpPr>
          <p:spPr>
            <a:xfrm>
              <a:off x="6645196" y="4243492"/>
              <a:ext cx="23695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우리들의 식탁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2023 2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完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(~10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553733" y="562187"/>
            <a:ext cx="14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작업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9E46E-6198-4A1B-B0AD-4DFFAF8A1B90}"/>
              </a:ext>
            </a:extLst>
          </p:cNvPr>
          <p:cNvSpPr/>
          <p:nvPr/>
        </p:nvSpPr>
        <p:spPr>
          <a:xfrm>
            <a:off x="2993812" y="642620"/>
            <a:ext cx="6048587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검색창</a:t>
            </a:r>
            <a:r>
              <a:rPr lang="en-US" altLang="ko-KR"/>
              <a:t>(</a:t>
            </a:r>
            <a:r>
              <a:rPr lang="ko-KR" altLang="en-US"/>
              <a:t>분기별</a:t>
            </a:r>
            <a:r>
              <a:rPr lang="en-US" altLang="ko-KR"/>
              <a:t>/</a:t>
            </a:r>
            <a:r>
              <a:rPr lang="ko-KR" altLang="en-US"/>
              <a:t>드라마제목별</a:t>
            </a:r>
            <a:r>
              <a:rPr lang="en-US" altLang="ko-KR"/>
              <a:t>/</a:t>
            </a:r>
            <a:r>
              <a:rPr lang="ko-KR" altLang="en-US"/>
              <a:t>도전완료별</a:t>
            </a:r>
            <a:r>
              <a:rPr lang="en-US" altLang="ko-KR"/>
              <a:t>/</a:t>
            </a:r>
            <a:r>
              <a:rPr lang="ko-KR" altLang="en-US"/>
              <a:t>추후 언어별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0BA959-B423-4B69-88E8-58030316AF51}"/>
              </a:ext>
            </a:extLst>
          </p:cNvPr>
          <p:cNvGrpSpPr/>
          <p:nvPr/>
        </p:nvGrpSpPr>
        <p:grpSpPr>
          <a:xfrm>
            <a:off x="8646766" y="1319106"/>
            <a:ext cx="3142827" cy="2032687"/>
            <a:chOff x="6258562" y="2457026"/>
            <a:chExt cx="3142827" cy="203268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5189EB2-4587-412D-A325-84F51BC2F557}"/>
                </a:ext>
              </a:extLst>
            </p:cNvPr>
            <p:cNvSpPr/>
            <p:nvPr/>
          </p:nvSpPr>
          <p:spPr>
            <a:xfrm>
              <a:off x="6258562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5FA5DB-E411-4DA5-AD92-B697BA087B43}"/>
                </a:ext>
              </a:extLst>
            </p:cNvPr>
            <p:cNvSpPr/>
            <p:nvPr/>
          </p:nvSpPr>
          <p:spPr>
            <a:xfrm>
              <a:off x="6593098" y="4243492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우리들의 식탁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BS-TBS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목요일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23:00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0BC8FA-667E-4C6C-98E0-C8A865357213}"/>
              </a:ext>
            </a:extLst>
          </p:cNvPr>
          <p:cNvGrpSpPr/>
          <p:nvPr/>
        </p:nvGrpSpPr>
        <p:grpSpPr>
          <a:xfrm>
            <a:off x="1659464" y="3680643"/>
            <a:ext cx="3142827" cy="2032687"/>
            <a:chOff x="2790613" y="2457026"/>
            <a:chExt cx="3142827" cy="2032687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DF4D121-9166-4EDC-89DB-817E48284062}"/>
                </a:ext>
              </a:extLst>
            </p:cNvPr>
            <p:cNvSpPr/>
            <p:nvPr/>
          </p:nvSpPr>
          <p:spPr>
            <a:xfrm>
              <a:off x="2790613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B24E14-52E8-4E0F-94DE-7E87993634F9}"/>
                </a:ext>
              </a:extLst>
            </p:cNvPr>
            <p:cNvSpPr/>
            <p:nvPr/>
          </p:nvSpPr>
          <p:spPr>
            <a:xfrm>
              <a:off x="3125149" y="4243492"/>
              <a:ext cx="2284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Unknown / TV Asahi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화요일 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21:00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A3474-AC28-4688-95A1-0CEC37BE7E38}"/>
              </a:ext>
            </a:extLst>
          </p:cNvPr>
          <p:cNvGrpSpPr/>
          <p:nvPr/>
        </p:nvGrpSpPr>
        <p:grpSpPr>
          <a:xfrm>
            <a:off x="5153115" y="3680643"/>
            <a:ext cx="3142827" cy="2032687"/>
            <a:chOff x="6258562" y="2457026"/>
            <a:chExt cx="3142827" cy="203268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D45EF09-10E8-479F-AB04-DF2B735D1839}"/>
                </a:ext>
              </a:extLst>
            </p:cNvPr>
            <p:cNvSpPr/>
            <p:nvPr/>
          </p:nvSpPr>
          <p:spPr>
            <a:xfrm>
              <a:off x="6258562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2C7534-6A7F-4A22-BE78-FCB05DF97972}"/>
                </a:ext>
              </a:extLst>
            </p:cNvPr>
            <p:cNvSpPr/>
            <p:nvPr/>
          </p:nvSpPr>
          <p:spPr>
            <a:xfrm>
              <a:off x="6593098" y="4243492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우리들의 식탁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BS-TBS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목요일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23:00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4120C8-CA16-4822-BAA3-CFCECBE13996}"/>
              </a:ext>
            </a:extLst>
          </p:cNvPr>
          <p:cNvGrpSpPr/>
          <p:nvPr/>
        </p:nvGrpSpPr>
        <p:grpSpPr>
          <a:xfrm>
            <a:off x="8646766" y="3680643"/>
            <a:ext cx="3142827" cy="2032687"/>
            <a:chOff x="6258562" y="2457026"/>
            <a:chExt cx="3142827" cy="203268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3C99B2-6A93-4AF0-9DAA-24AAB1E17137}"/>
                </a:ext>
              </a:extLst>
            </p:cNvPr>
            <p:cNvSpPr/>
            <p:nvPr/>
          </p:nvSpPr>
          <p:spPr>
            <a:xfrm>
              <a:off x="6258562" y="2457026"/>
              <a:ext cx="3142827" cy="167301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드라마 짤</a:t>
              </a:r>
              <a:r>
                <a:rPr lang="en-US" altLang="ko-KR"/>
                <a:t>?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64E963-7F32-47C2-956A-2BFE7505BF8C}"/>
                </a:ext>
              </a:extLst>
            </p:cNvPr>
            <p:cNvSpPr/>
            <p:nvPr/>
          </p:nvSpPr>
          <p:spPr>
            <a:xfrm>
              <a:off x="6593098" y="4243492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우리들의 식탁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BS-TBS /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목요일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23:00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AA5B0C-21CA-430D-B569-7261B263C4EF}"/>
              </a:ext>
            </a:extLst>
          </p:cNvPr>
          <p:cNvSpPr/>
          <p:nvPr/>
        </p:nvSpPr>
        <p:spPr>
          <a:xfrm>
            <a:off x="3210560" y="6215380"/>
            <a:ext cx="6488853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페이지 넘어가는 거</a:t>
            </a:r>
            <a:r>
              <a:rPr lang="en-US" altLang="ko-KR"/>
              <a:t>, </a:t>
            </a:r>
            <a:r>
              <a:rPr lang="ko-KR" altLang="en-US"/>
              <a:t>페이지당 </a:t>
            </a:r>
            <a:r>
              <a:rPr lang="en-US" altLang="ko-KR"/>
              <a:t>6</a:t>
            </a:r>
            <a:r>
              <a:rPr lang="ko-KR" altLang="en-US"/>
              <a:t>작품씩 담을 예정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B6330-92CE-4583-868F-6884905AB0E6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FA91F8C-B91E-4C61-B1B6-AD268FBF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8B5813B-D879-4EC2-B78A-087D97EF00A3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9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F039E-E6F5-4E62-82EC-D9C34CC0922F}"/>
              </a:ext>
            </a:extLst>
          </p:cNvPr>
          <p:cNvSpPr/>
          <p:nvPr/>
        </p:nvSpPr>
        <p:spPr>
          <a:xfrm>
            <a:off x="1659466" y="1319106"/>
            <a:ext cx="3142827" cy="16730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드라마 짤</a:t>
            </a:r>
            <a:r>
              <a:rPr lang="en-US" altLang="ko-KR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553733" y="562187"/>
            <a:ext cx="150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Unknown</a:t>
            </a:r>
            <a:endParaRPr lang="ko-KR" altLang="en-US" sz="32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7FE33-5134-46A2-8595-D589FFFC3BF1}"/>
              </a:ext>
            </a:extLst>
          </p:cNvPr>
          <p:cNvSpPr/>
          <p:nvPr/>
        </p:nvSpPr>
        <p:spPr>
          <a:xfrm>
            <a:off x="2128654" y="2993812"/>
            <a:ext cx="2204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다나카케이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타카하타미츠키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언노운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13A2FB-D663-4820-94BE-80F1E3A9EBFA}"/>
              </a:ext>
            </a:extLst>
          </p:cNvPr>
          <p:cNvSpPr/>
          <p:nvPr/>
        </p:nvSpPr>
        <p:spPr>
          <a:xfrm>
            <a:off x="1659466" y="3429000"/>
            <a:ext cx="3142827" cy="3222413"/>
          </a:xfrm>
          <a:prstGeom prst="roundRect">
            <a:avLst>
              <a:gd name="adj" fmla="val 8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자막 파일들</a:t>
            </a:r>
            <a:endParaRPr lang="en-US" altLang="ko-KR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FC684-2DB7-4C58-97AF-DF9CFC2C5925}"/>
              </a:ext>
            </a:extLst>
          </p:cNvPr>
          <p:cNvSpPr/>
          <p:nvPr/>
        </p:nvSpPr>
        <p:spPr>
          <a:xfrm>
            <a:off x="5159374" y="0"/>
            <a:ext cx="70326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427035-A46C-49ED-B1C2-99D1920E0CF2}"/>
              </a:ext>
            </a:extLst>
          </p:cNvPr>
          <p:cNvSpPr txBox="1"/>
          <p:nvPr/>
        </p:nvSpPr>
        <p:spPr>
          <a:xfrm>
            <a:off x="5367119" y="562187"/>
            <a:ext cx="502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작업 </a:t>
            </a:r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LOG</a:t>
            </a:r>
            <a:endParaRPr lang="ko-KR" altLang="en-US" sz="32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9467B-5A9E-4CED-A859-A42E7774D808}"/>
              </a:ext>
            </a:extLst>
          </p:cNvPr>
          <p:cNvSpPr/>
          <p:nvPr/>
        </p:nvSpPr>
        <p:spPr>
          <a:xfrm>
            <a:off x="5310294" y="11781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﻿</a:t>
            </a:r>
            <a:r>
              <a:rPr lang="en-US" altLang="ko-KR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[23.04.19-22] 1</a:t>
            </a:r>
            <a:r>
              <a:rPr lang="ko-KR" altLang="en-US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일차적으로 완성</a:t>
            </a:r>
            <a:endParaRPr lang="ko-KR" altLang="en-US" b="0" i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의역로그만 작성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﻿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FEFEF0-1900-449B-870F-9A8045111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62" y="534402"/>
            <a:ext cx="612560" cy="6125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18E4-AE2C-4566-9B2A-B314452119E0}"/>
              </a:ext>
            </a:extLst>
          </p:cNvPr>
          <p:cNvSpPr/>
          <p:nvPr/>
        </p:nvSpPr>
        <p:spPr>
          <a:xfrm>
            <a:off x="3665443" y="731463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자막러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UgwayK</a:t>
            </a:r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8EA00C-F9DC-49D9-9132-A15CFD32A5F3}"/>
              </a:ext>
            </a:extLst>
          </p:cNvPr>
          <p:cNvSpPr/>
          <p:nvPr/>
        </p:nvSpPr>
        <p:spPr>
          <a:xfrm>
            <a:off x="7005116" y="647986"/>
            <a:ext cx="1874724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검색창</a:t>
            </a:r>
            <a:r>
              <a:rPr lang="en-US" altLang="ko-KR"/>
              <a:t>(</a:t>
            </a:r>
            <a:r>
              <a:rPr lang="ko-KR" altLang="en-US"/>
              <a:t>회차별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6A80ED-C215-4340-ABDC-764C5EC088B4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660A23E-2B27-49C1-959B-2178B7574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5246D6-F51F-4801-A6ED-0593CC3665F4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02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F039E-E6F5-4E62-82EC-D9C34CC0922F}"/>
              </a:ext>
            </a:extLst>
          </p:cNvPr>
          <p:cNvSpPr/>
          <p:nvPr/>
        </p:nvSpPr>
        <p:spPr>
          <a:xfrm>
            <a:off x="1659466" y="1319106"/>
            <a:ext cx="3142827" cy="16730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드라마 짤</a:t>
            </a:r>
            <a:r>
              <a:rPr lang="en-US" altLang="ko-KR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659466" y="377518"/>
            <a:ext cx="150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리버설 </a:t>
            </a:r>
            <a:endParaRPr lang="en-US" altLang="ko-KR" sz="28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r>
              <a:rPr lang="ko-KR" altLang="en-US" sz="28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오케스트라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7FE33-5134-46A2-8595-D589FFFC3BF1}"/>
              </a:ext>
            </a:extLst>
          </p:cNvPr>
          <p:cNvSpPr/>
          <p:nvPr/>
        </p:nvSpPr>
        <p:spPr>
          <a:xfrm>
            <a:off x="2128654" y="2993812"/>
            <a:ext cx="2204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다나카케이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타카하타미츠키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언노운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13A2FB-D663-4820-94BE-80F1E3A9EBFA}"/>
              </a:ext>
            </a:extLst>
          </p:cNvPr>
          <p:cNvSpPr/>
          <p:nvPr/>
        </p:nvSpPr>
        <p:spPr>
          <a:xfrm>
            <a:off x="1659466" y="3429000"/>
            <a:ext cx="3142827" cy="3222413"/>
          </a:xfrm>
          <a:prstGeom prst="roundRect">
            <a:avLst>
              <a:gd name="adj" fmla="val 8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자막 파일들</a:t>
            </a:r>
            <a:endParaRPr lang="en-US" altLang="ko-KR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FC684-2DB7-4C58-97AF-DF9CFC2C5925}"/>
              </a:ext>
            </a:extLst>
          </p:cNvPr>
          <p:cNvSpPr/>
          <p:nvPr/>
        </p:nvSpPr>
        <p:spPr>
          <a:xfrm>
            <a:off x="5159374" y="0"/>
            <a:ext cx="70326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427035-A46C-49ED-B1C2-99D1920E0CF2}"/>
              </a:ext>
            </a:extLst>
          </p:cNvPr>
          <p:cNvSpPr txBox="1"/>
          <p:nvPr/>
        </p:nvSpPr>
        <p:spPr>
          <a:xfrm>
            <a:off x="5367119" y="562187"/>
            <a:ext cx="502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작업 </a:t>
            </a:r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LOG</a:t>
            </a:r>
            <a:endParaRPr lang="ko-KR" altLang="en-US" sz="32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9467B-5A9E-4CED-A859-A42E7774D808}"/>
              </a:ext>
            </a:extLst>
          </p:cNvPr>
          <p:cNvSpPr/>
          <p:nvPr/>
        </p:nvSpPr>
        <p:spPr>
          <a:xfrm>
            <a:off x="5310294" y="11781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﻿</a:t>
            </a:r>
            <a:r>
              <a:rPr lang="en-US" altLang="ko-KR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[23.04.19-22] 1</a:t>
            </a:r>
            <a:r>
              <a:rPr lang="ko-KR" altLang="en-US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b="1" i="0">
                <a:solidFill>
                  <a:srgbClr val="FF001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일차적으로 완성</a:t>
            </a:r>
            <a:endParaRPr lang="ko-KR" altLang="en-US" b="0" i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의역로그만 작성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﻿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18E4-AE2C-4566-9B2A-B314452119E0}"/>
              </a:ext>
            </a:extLst>
          </p:cNvPr>
          <p:cNvSpPr/>
          <p:nvPr/>
        </p:nvSpPr>
        <p:spPr>
          <a:xfrm>
            <a:off x="3665443" y="731463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자막러 </a:t>
            </a:r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UgwayK</a:t>
            </a:r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8EA00C-F9DC-49D9-9132-A15CFD32A5F3}"/>
              </a:ext>
            </a:extLst>
          </p:cNvPr>
          <p:cNvSpPr/>
          <p:nvPr/>
        </p:nvSpPr>
        <p:spPr>
          <a:xfrm>
            <a:off x="7005116" y="647986"/>
            <a:ext cx="1874724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검색창</a:t>
            </a:r>
            <a:r>
              <a:rPr lang="en-US" altLang="ko-KR"/>
              <a:t>(</a:t>
            </a:r>
            <a:r>
              <a:rPr lang="ko-KR" altLang="en-US"/>
              <a:t>회차별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5BAA031-0BEC-46F4-BF16-C2B2BF2F9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162" y="538670"/>
            <a:ext cx="607281" cy="60728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10F1C8-B5CC-4142-85B0-C43448D515A6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9B7FFD-985E-463C-8202-B1AC882B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028522-991B-4835-A0B4-81AEFD8B5ECC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553733" y="562187"/>
            <a:ext cx="222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Notice</a:t>
            </a:r>
            <a:endParaRPr lang="ko-KR" altLang="en-US" sz="32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D438A7-EAAC-48DE-94D4-71DF554C29E9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45DA5-D825-4141-B6F7-2DA67B6C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93A1BF-2275-46DD-9C4A-D38B145E866D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80B430-5CA9-4A3E-B16F-E71A6DAC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0045"/>
              </p:ext>
            </p:extLst>
          </p:nvPr>
        </p:nvGraphicFramePr>
        <p:xfrm>
          <a:off x="1659467" y="1247574"/>
          <a:ext cx="98484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759389603"/>
                    </a:ext>
                  </a:extLst>
                </a:gridCol>
                <a:gridCol w="1192106">
                  <a:extLst>
                    <a:ext uri="{9D8B030D-6E8A-4147-A177-3AD203B41FA5}">
                      <a16:colId xmlns:a16="http://schemas.microsoft.com/office/drawing/2014/main" val="162266502"/>
                    </a:ext>
                  </a:extLst>
                </a:gridCol>
                <a:gridCol w="3644054">
                  <a:extLst>
                    <a:ext uri="{9D8B030D-6E8A-4147-A177-3AD203B41FA5}">
                      <a16:colId xmlns:a16="http://schemas.microsoft.com/office/drawing/2014/main" val="1006653601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873018381"/>
                    </a:ext>
                  </a:extLst>
                </a:gridCol>
                <a:gridCol w="2289390">
                  <a:extLst>
                    <a:ext uri="{9D8B030D-6E8A-4147-A177-3AD203B41FA5}">
                      <a16:colId xmlns:a16="http://schemas.microsoft.com/office/drawing/2014/main" val="166845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말머리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4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필독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필독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자막 이용에 유의할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2023.06.06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UgwayK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5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[FAQ]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Srt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파일은 어떻게 쓰는 건가요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[FAQ]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영상은 없나요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 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7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3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382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9F255-E6B9-488C-9F6D-63A8B33962A7}"/>
              </a:ext>
            </a:extLst>
          </p:cNvPr>
          <p:cNvSpPr/>
          <p:nvPr/>
        </p:nvSpPr>
        <p:spPr>
          <a:xfrm>
            <a:off x="2664560" y="647986"/>
            <a:ext cx="2821840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필독</a:t>
            </a:r>
            <a:r>
              <a:rPr lang="en-US" altLang="ko-KR"/>
              <a:t>/FAQ/…</a:t>
            </a:r>
            <a:r>
              <a:rPr lang="ko-KR" altLang="en-US"/>
              <a:t>별 확인</a:t>
            </a:r>
          </a:p>
        </p:txBody>
      </p:sp>
    </p:spTree>
    <p:extLst>
      <p:ext uri="{BB962C8B-B14F-4D97-AF65-F5344CB8AC3E}">
        <p14:creationId xmlns:p14="http://schemas.microsoft.com/office/powerpoint/2010/main" val="289934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4FCDD0-4E2E-481D-B476-7FC04BC08136}"/>
              </a:ext>
            </a:extLst>
          </p:cNvPr>
          <p:cNvSpPr txBox="1"/>
          <p:nvPr/>
        </p:nvSpPr>
        <p:spPr>
          <a:xfrm>
            <a:off x="1553733" y="562187"/>
            <a:ext cx="454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[</a:t>
            </a:r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필독</a:t>
            </a:r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] </a:t>
            </a:r>
            <a:r>
              <a:rPr lang="ko-KR" altLang="en-US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자막을 이용하실 때</a:t>
            </a:r>
            <a:r>
              <a:rPr lang="en-US" altLang="ko-KR" sz="3200" b="1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endParaRPr lang="ko-KR" altLang="en-US" sz="3200" b="1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51F39-EEDF-4F88-AE61-EB52CB079D39}"/>
              </a:ext>
            </a:extLst>
          </p:cNvPr>
          <p:cNvSpPr/>
          <p:nvPr/>
        </p:nvSpPr>
        <p:spPr>
          <a:xfrm>
            <a:off x="0" y="1"/>
            <a:ext cx="12124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홈">
            <a:extLst>
              <a:ext uri="{FF2B5EF4-FFF2-40B4-BE49-F238E27FC236}">
                <a16:creationId xmlns:a16="http://schemas.microsoft.com/office/drawing/2014/main" id="{7C66A930-BE7F-47BC-A648-5E02B59B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10" y="939800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4A0082-9884-42C7-9CC2-372C6561C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0" y="2514600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66B0A6-1764-42F3-B2BF-E641F1DD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0" y="3530601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835AB8-F3CF-42F6-8BAB-8B6B7DBC4026}"/>
              </a:ext>
            </a:extLst>
          </p:cNvPr>
          <p:cNvSpPr/>
          <p:nvPr/>
        </p:nvSpPr>
        <p:spPr>
          <a:xfrm>
            <a:off x="253389" y="172033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Main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8A951F-21CD-4DBB-A9CC-F069A641EC24}"/>
              </a:ext>
            </a:extLst>
          </p:cNvPr>
          <p:cNvSpPr/>
          <p:nvPr/>
        </p:nvSpPr>
        <p:spPr>
          <a:xfrm>
            <a:off x="149010" y="324433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9E0915-4317-46B9-9D37-24199FCA10EC}"/>
              </a:ext>
            </a:extLst>
          </p:cNvPr>
          <p:cNvSpPr/>
          <p:nvPr/>
        </p:nvSpPr>
        <p:spPr>
          <a:xfrm>
            <a:off x="149010" y="432765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작업 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D438A7-EAAC-48DE-94D4-71DF554C29E9}"/>
              </a:ext>
            </a:extLst>
          </p:cNvPr>
          <p:cNvGrpSpPr/>
          <p:nvPr/>
        </p:nvGrpSpPr>
        <p:grpSpPr>
          <a:xfrm>
            <a:off x="172437" y="4790254"/>
            <a:ext cx="867545" cy="1127946"/>
            <a:chOff x="172437" y="4790254"/>
            <a:chExt cx="867545" cy="11279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B45DA5-D825-4141-B6F7-2DA67B6C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383" y="4790254"/>
              <a:ext cx="739652" cy="73965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93A1BF-2275-46DD-9C4A-D38B145E866D}"/>
                </a:ext>
              </a:extLst>
            </p:cNvPr>
            <p:cNvSpPr/>
            <p:nvPr/>
          </p:nvSpPr>
          <p:spPr>
            <a:xfrm>
              <a:off x="172437" y="554886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Notice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E6DE16-D8BD-4883-BF8D-FD11ECF4C666}"/>
              </a:ext>
            </a:extLst>
          </p:cNvPr>
          <p:cNvSpPr/>
          <p:nvPr/>
        </p:nvSpPr>
        <p:spPr>
          <a:xfrm>
            <a:off x="9607227" y="647986"/>
            <a:ext cx="2117413" cy="41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목록으로 돌아가기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39FB69-1CF1-448A-BA36-8896AE85AF9B}"/>
              </a:ext>
            </a:extLst>
          </p:cNvPr>
          <p:cNvSpPr/>
          <p:nvPr/>
        </p:nvSpPr>
        <p:spPr>
          <a:xfrm>
            <a:off x="1553733" y="1273388"/>
            <a:ext cx="10170907" cy="50224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AA1D58-99E5-44D6-A0B0-80A355D03CE5}"/>
              </a:ext>
            </a:extLst>
          </p:cNvPr>
          <p:cNvSpPr/>
          <p:nvPr/>
        </p:nvSpPr>
        <p:spPr>
          <a:xfrm>
            <a:off x="4885021" y="669906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작성자 </a:t>
            </a:r>
            <a:r>
              <a:rPr lang="en-US" altLang="ko-KR"/>
              <a:t>: UgwayK </a:t>
            </a:r>
            <a:r>
              <a:rPr lang="ko-KR" altLang="en-US"/>
              <a:t>작성일자 </a:t>
            </a:r>
            <a:r>
              <a:rPr lang="en-US" altLang="ko-KR"/>
              <a:t>: 2023.06.06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1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404</Words>
  <Application>Microsoft Office PowerPoint</Application>
  <PresentationFormat>와이드스크린</PresentationFormat>
  <Paragraphs>110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더페이스샵 잉크립퀴드체</vt:lpstr>
      <vt:lpstr>맑은 고딕</vt:lpstr>
      <vt:lpstr>타이포_쌍문동 스텐실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김채정</dc:creator>
  <cp:lastModifiedBy>김채정</cp:lastModifiedBy>
  <cp:revision>9</cp:revision>
  <dcterms:created xsi:type="dcterms:W3CDTF">2023-06-06T05:27:15Z</dcterms:created>
  <dcterms:modified xsi:type="dcterms:W3CDTF">2023-06-06T06:38:43Z</dcterms:modified>
</cp:coreProperties>
</file>