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77" r:id="rId3"/>
    <p:sldId id="278" r:id="rId4"/>
    <p:sldId id="264" r:id="rId5"/>
    <p:sldId id="257" r:id="rId6"/>
    <p:sldId id="258" r:id="rId7"/>
    <p:sldId id="266" r:id="rId8"/>
    <p:sldId id="267" r:id="rId9"/>
    <p:sldId id="284" r:id="rId10"/>
    <p:sldId id="265" r:id="rId11"/>
    <p:sldId id="268" r:id="rId12"/>
    <p:sldId id="269" r:id="rId13"/>
    <p:sldId id="270" r:id="rId14"/>
    <p:sldId id="271" r:id="rId15"/>
    <p:sldId id="272" r:id="rId16"/>
    <p:sldId id="282" r:id="rId17"/>
    <p:sldId id="273" r:id="rId18"/>
    <p:sldId id="283" r:id="rId19"/>
    <p:sldId id="259" r:id="rId20"/>
    <p:sldId id="274" r:id="rId21"/>
    <p:sldId id="280" r:id="rId22"/>
    <p:sldId id="275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2EC1DF-3926-AD4E-B4CB-CB6D983DF4A3}">
          <p14:sldIdLst>
            <p14:sldId id="256"/>
            <p14:sldId id="277"/>
            <p14:sldId id="278"/>
            <p14:sldId id="264"/>
            <p14:sldId id="257"/>
            <p14:sldId id="258"/>
            <p14:sldId id="266"/>
            <p14:sldId id="267"/>
            <p14:sldId id="284"/>
            <p14:sldId id="265"/>
            <p14:sldId id="268"/>
            <p14:sldId id="269"/>
            <p14:sldId id="270"/>
            <p14:sldId id="271"/>
            <p14:sldId id="272"/>
            <p14:sldId id="282"/>
            <p14:sldId id="273"/>
            <p14:sldId id="283"/>
            <p14:sldId id="259"/>
            <p14:sldId id="274"/>
            <p14:sldId id="280"/>
            <p14:sldId id="275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2BF02-A489-8E43-86DF-F5D68132C9F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01E9E-D262-C149-8003-C62CFD78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E9E-D262-C149-8003-C62CFD78EC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AE3D-0BA1-4D4C-BE72-BDE0B1B202B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E9E-D262-C149-8003-C62CFD78EC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 chrome="/Applications/Google\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Chrome.app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/Contents/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/Google\ Chrome”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 --headless --disable-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--print-to-pdf http:localhost:5000/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populated_with_js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01E9E-D262-C149-8003-C62CFD78EC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835" y="6380433"/>
            <a:ext cx="2166730" cy="325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EFCB-CA1C-934B-BADE-DF6138FEDAE3}" type="datetimeFigureOut">
              <a:rPr lang="en-US" smtClean="0"/>
              <a:t>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3D35-BDD8-A54C-8A07-E756300586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835" y="6380433"/>
            <a:ext cx="2166730" cy="3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s.google.com/web/updates/2017/04/headless-chrome#create_a_pdf_d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Paged_Media" TargetMode="External"/><Relationship Id="rId4" Type="http://schemas.openxmlformats.org/officeDocument/2006/relationships/hyperlink" Target="https://developer.mozilla.org/en-US/Apps/Progressive/Responsive/Media_typ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mashingmagazine.com/2011/11/how-to-set-up-a-print-style-she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jkirk09/html_to_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khtmltopdf.org/index.html" TargetMode="External"/><Relationship Id="rId3" Type="http://schemas.openxmlformats.org/officeDocument/2006/relationships/hyperlink" Target="https://github.com/wkhtmltopdf/wkhtmlto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antomjs.org/" TargetMode="External"/><Relationship Id="rId3" Type="http://schemas.openxmlformats.org/officeDocument/2006/relationships/hyperlink" Target="https://github.com/ariya/phantom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jkirk09/html_to_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HTML to PDF</a:t>
            </a:r>
            <a:br>
              <a:rPr lang="en-US" b="1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4400" b="1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 Technologies and </a:t>
            </a:r>
            <a:r>
              <a:rPr lang="en-US" sz="4400" b="1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Techniques</a:t>
            </a:r>
            <a:endParaRPr lang="en-US" sz="4400" b="1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Cory Kirkland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Developer at SecurityMetrics</a:t>
            </a:r>
          </a:p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cory@securitymetrics.com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Some basics to look for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Dynamic Header and Footer insertion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Handles page breaks well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Cover Page option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Displays correctly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Ease of use and modification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Dynamic Headers and Footers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Both have this option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WKHTMLTOPDF: Setup a little clunky, but the documentation provides help on how to set them up. Works well.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: can be tricky to get them to display well (difficult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to get margin and header heights to play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nice.) Not as functional.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Handles </a:t>
            </a:r>
            <a:r>
              <a:rPr lang="en-US" dirty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age Breaks </a:t>
            </a:r>
            <a:r>
              <a:rPr lang="en-US" dirty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ell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Varying success for both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biggest problem with this is when you have long tables or long rows of data in the tables.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See main page, hello page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 seems to be the winner here in my opinion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Cover Page O</a:t>
            </a:r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ption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 is the clear winner here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See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include_coverpage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page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Displays Correctly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Both have issues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see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populated_with_js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page, main page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two don’t display the same by default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 has smart shrinking, but even without it, they don’t show the same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See pages with/without smart shrinking and compare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Ease of Use and Modification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is complicated to setup and the documentation isn’t great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 is a little more straightforward to use, but it’s documentation isn’t the best. 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Both have issues. And both can be tricky to modify.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My Preference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Unfortunately, making PDFs programmatically from HTML is tough to get right.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 think WKHTMLTOPDF is better overall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6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New Option on the Horizon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Google Chrome 59 introduced the headless mode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https://developers.google.com/web/updates/2017/04/headless-chrome#create_a_pdf_dom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This allows for running Chrome without a display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This is how both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WKHTMLTOPDf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do it</a:t>
            </a:r>
          </a:p>
        </p:txBody>
      </p:sp>
    </p:spTree>
    <p:extLst>
      <p:ext uri="{BB962C8B-B14F-4D97-AF65-F5344CB8AC3E}">
        <p14:creationId xmlns:p14="http://schemas.microsoft.com/office/powerpoint/2010/main" val="19781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Headless Google Chrome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Built on newer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Webkit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and QT, so many of the current problems for the others will not be issues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head maintainer stepped down when learning about it coming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Still new, not enough knobs yet, but will likely replace both technologies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6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How to CSS for print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Here are some links that I used for reference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  <a:hlinkClick r:id="rId2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://www.smashingmagazine.com/2011/11/how-to-set-up-a-print-style-sheet/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https://developer.mozilla.org/en-US/docs/Web/CSS/Paged_Media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4"/>
              </a:rPr>
              <a:t>https://developer.mozilla.org/en-US/Apps/Progressive/Responsive/Media_types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ABOUT SECURITYMETRICS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11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3733" dirty="0">
                <a:latin typeface="Helvetica Light" charset="0"/>
                <a:ea typeface="Helvetica Light" charset="0"/>
                <a:cs typeface="Helvetica Light" charset="0"/>
              </a:rPr>
              <a:t>Helping organizations comply with mandates, avoid security breaches, and recover from data theft since 2000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78001"/>
            <a:ext cx="6241861" cy="502884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08610" indent="-30861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252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668655" indent="-257175" algn="l" defTabSz="411480" rtl="0" eaLnBrk="1" latinLnBrk="0" hangingPunct="1">
              <a:spcBef>
                <a:spcPct val="20000"/>
              </a:spcBef>
              <a:buFont typeface="Arial"/>
              <a:buChar char="–"/>
              <a:defRPr sz="216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287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40180" indent="-205740" algn="l" defTabSz="411480" rtl="0" eaLnBrk="1" latinLnBrk="0" hangingPunct="1">
              <a:spcBef>
                <a:spcPct val="20000"/>
              </a:spcBef>
              <a:buFont typeface="Arial"/>
              <a:buChar char="–"/>
              <a:defRPr sz="162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51660" indent="-205740" algn="l" defTabSz="411480" rtl="0" eaLnBrk="1" latinLnBrk="0" hangingPunct="1">
              <a:spcBef>
                <a:spcPct val="20000"/>
              </a:spcBef>
              <a:buFont typeface="Arial"/>
              <a:buChar char="»"/>
              <a:defRPr sz="162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26314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41148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267"/>
          </a:p>
        </p:txBody>
      </p:sp>
      <p:pic>
        <p:nvPicPr>
          <p:cNvPr id="6" name="Picture 5" descr="locks_grou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47" y="200511"/>
            <a:ext cx="4511040" cy="57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Let’s look at some principles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@media screen vs print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Same files or multiple files (see about page)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How to test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Browser print preview or actual conversion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Principles Cont.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In print, content is king</a:t>
            </a:r>
          </a:p>
          <a:p>
            <a:pPr lvl="1"/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Navigation, Website banners, hyperlinks without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urls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, videos, audios, all interactive elements = useless</a:t>
            </a:r>
          </a:p>
          <a:p>
            <a:pPr lvl="1"/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Images shouldn’t be bigger than page, depending on webpage, images maybe superfluous</a:t>
            </a:r>
          </a:p>
          <a:p>
            <a:pPr lvl="1"/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Sidebars should be thought out if they are to be kept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Now let’s try it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We will go through a page and make it printable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To the code</a:t>
            </a:r>
          </a:p>
        </p:txBody>
      </p:sp>
    </p:spTree>
    <p:extLst>
      <p:ext uri="{BB962C8B-B14F-4D97-AF65-F5344CB8AC3E}">
        <p14:creationId xmlns:p14="http://schemas.microsoft.com/office/powerpoint/2010/main" val="819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Conclusion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If you style your pages right, your webpages can be made into nice-looking PDFs without any changes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 and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are open source headless browser options for converting HTML pages to PDF</a:t>
            </a:r>
          </a:p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can do many more things besides, but I prefer WKHTMLTOPDF for PDF document creation</a:t>
            </a: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Google Chrome will probably replace them both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</a:rPr>
              <a:t>Questions</a:t>
            </a:r>
            <a:endParaRPr lang="en-US" dirty="0">
              <a:solidFill>
                <a:srgbClr val="1B71D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Github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repo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https://github.com/cjkirk09/html_to_pdf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Feel free to contact me at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cory@securitymetrics.com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CSS is Hard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twitter.com</a:t>
            </a:r>
            <a:r>
              <a:rPr lang="en-US" sz="1200" dirty="0"/>
              <a:t>/</a:t>
            </a:r>
            <a:r>
              <a:rPr lang="en-US" sz="1200" dirty="0" err="1"/>
              <a:t>randal_olson</a:t>
            </a:r>
            <a:r>
              <a:rPr lang="en-US" sz="1200" dirty="0"/>
              <a:t>/status/732249314387476480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7" y="2280062"/>
            <a:ext cx="10789446" cy="34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Technologies for turning HTML into PDF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There are two main open source technologies that are used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WKHTMLTOPDF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https://wkhtmltopdf.org/index.html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https://github.com/wkhtmltopdf/wkhtmltopdf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What is it?</a:t>
            </a:r>
          </a:p>
          <a:p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wkhtmltopdf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 and 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wkhtmltoimage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 are open source (LGPLv3) command line tools to render HTML into PDF and various image formats using the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QT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WebKit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rendering engine. These run entirely "headless" and do not require a display or display service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PhantomJS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http://phantomjs.org/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3"/>
              </a:rPr>
              <a:t>https://github.com/ariya/phantomjs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is a headless 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WebKit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 scriptable with a JavaScript API. It has fast and native support for various web standards: DOM handling, CSS selector, JSON, Canvas, and SVG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U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ses of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: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 page automation, network monitoring, screen capture, and headless testing.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Requires a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JS file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that contains the commands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I built a server that uses both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 set up a Flask server to help demo the technologies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code can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be found here: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https://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github.com/cjkirk09/html_to_pdf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binaries are for Linux, so it uses a Docker container running Ubuntu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How to use WKHTMLTOPDF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WKHTMLTOPDF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Command line call</a:t>
            </a:r>
          </a:p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bin/</a:t>
            </a:r>
            <a:r>
              <a:rPr lang="en-US" sz="2400" dirty="0" err="1">
                <a:latin typeface="Helvetica Light" charset="0"/>
                <a:ea typeface="Helvetica Light" charset="0"/>
                <a:cs typeface="Helvetica Light" charset="0"/>
              </a:rPr>
              <a:t>wkhtmltopdf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--header-html 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tmp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htmlheader.html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 --header-spacing 0  --footer-html 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tmp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htmlfooter.html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--footer-spacing 0   --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page-size letter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    -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T 1in -R 0.5in -B 1in -L 0.5in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http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://localhost:5000/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--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print-media-type 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tmp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pdfoutput.pdf</a:t>
            </a:r>
            <a:endParaRPr lang="en-US" sz="2400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How to use </a:t>
            </a:r>
            <a:r>
              <a:rPr lang="en-US" dirty="0" err="1" smtClean="0">
                <a:solidFill>
                  <a:srgbClr val="1B71DF"/>
                </a:solidFill>
                <a:latin typeface="Helvetica" charset="0"/>
                <a:ea typeface="Helvetica" charset="0"/>
                <a:cs typeface="Helvetica" charset="0"/>
              </a:rPr>
              <a:t>PhantomJS</a:t>
            </a:r>
            <a:endParaRPr lang="en-US" dirty="0">
              <a:solidFill>
                <a:srgbClr val="1B71D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Command line call to execute a JS file that defines how to run it</a:t>
            </a:r>
          </a:p>
          <a:p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bin/</a:t>
            </a:r>
            <a:r>
              <a:rPr lang="en-US" sz="2400" dirty="0" err="1">
                <a:latin typeface="Helvetica Light" charset="0"/>
                <a:ea typeface="Helvetica Light" charset="0"/>
                <a:cs typeface="Helvetica Light" charset="0"/>
              </a:rPr>
              <a:t>phantomjs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 --ignore-</a:t>
            </a:r>
            <a:r>
              <a:rPr lang="en-US" sz="2400" dirty="0" err="1">
                <a:latin typeface="Helvetica Light" charset="0"/>
                <a:ea typeface="Helvetica Light" charset="0"/>
                <a:cs typeface="Helvetica Light" charset="0"/>
              </a:rPr>
              <a:t>ssl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-errors=true --</a:t>
            </a:r>
            <a:r>
              <a:rPr lang="en-US" sz="2400" dirty="0" err="1">
                <a:latin typeface="Helvetica Light" charset="0"/>
                <a:ea typeface="Helvetica Light" charset="0"/>
                <a:cs typeface="Helvetica Light" charset="0"/>
              </a:rPr>
              <a:t>ssl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-protocol=any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/static/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js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rasta.js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 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http://localhost:5000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  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"/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tmp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/</a:t>
            </a:r>
            <a:r>
              <a:rPr lang="en-US" sz="2400" dirty="0" err="1" smtClean="0">
                <a:latin typeface="Helvetica Light" charset="0"/>
                <a:ea typeface="Helvetica Light" charset="0"/>
                <a:cs typeface="Helvetica Light" charset="0"/>
              </a:rPr>
              <a:t>tempfile.pdf</a:t>
            </a: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" </a:t>
            </a:r>
            <a:r>
              <a:rPr lang="en-US" sz="2400" dirty="0" smtClean="0">
                <a:latin typeface="Helvetica Light" charset="0"/>
                <a:ea typeface="Helvetica Light" charset="0"/>
                <a:cs typeface="Helvetica Light" charset="0"/>
              </a:rPr>
              <a:t> portrait</a:t>
            </a:r>
            <a:endParaRPr lang="en-US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9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53942</TotalTime>
  <Words>741</Words>
  <Application>Microsoft Macintosh PowerPoint</Application>
  <PresentationFormat>Widescreen</PresentationFormat>
  <Paragraphs>133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Helvetica</vt:lpstr>
      <vt:lpstr>Helvetica Light</vt:lpstr>
      <vt:lpstr>Arial</vt:lpstr>
      <vt:lpstr>Office Theme</vt:lpstr>
      <vt:lpstr>HTML to PDF  Technologies and Techniques</vt:lpstr>
      <vt:lpstr>ABOUT SECURITYMETRICS</vt:lpstr>
      <vt:lpstr>CSS is Hard</vt:lpstr>
      <vt:lpstr>Technologies for turning HTML into PDF</vt:lpstr>
      <vt:lpstr>WKHTMLTOPDF</vt:lpstr>
      <vt:lpstr>PhantomJS</vt:lpstr>
      <vt:lpstr>I built a server that uses both</vt:lpstr>
      <vt:lpstr>How to use WKHTMLTOPDF</vt:lpstr>
      <vt:lpstr>How to use PhantomJS</vt:lpstr>
      <vt:lpstr>Some basics to look for</vt:lpstr>
      <vt:lpstr>Dynamic Headers and Footers</vt:lpstr>
      <vt:lpstr>Handles Page Breaks Well</vt:lpstr>
      <vt:lpstr>Cover Page Option</vt:lpstr>
      <vt:lpstr>Displays Correctly</vt:lpstr>
      <vt:lpstr>Ease of Use and Modification</vt:lpstr>
      <vt:lpstr>My Preference</vt:lpstr>
      <vt:lpstr>New Option on the Horizon</vt:lpstr>
      <vt:lpstr>Headless Google Chrome</vt:lpstr>
      <vt:lpstr>How to CSS for print</vt:lpstr>
      <vt:lpstr>Let’s look at some principles</vt:lpstr>
      <vt:lpstr>Principles Cont.</vt:lpstr>
      <vt:lpstr>Now let’s try it</vt:lpstr>
      <vt:lpstr>Conclusion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Kirkland</dc:creator>
  <cp:lastModifiedBy>Cory Kirkland</cp:lastModifiedBy>
  <cp:revision>34</cp:revision>
  <dcterms:created xsi:type="dcterms:W3CDTF">2017-05-29T17:57:10Z</dcterms:created>
  <dcterms:modified xsi:type="dcterms:W3CDTF">2017-07-07T18:40:11Z</dcterms:modified>
</cp:coreProperties>
</file>