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9" r:id="rId4"/>
    <p:sldId id="292" r:id="rId5"/>
    <p:sldId id="262" r:id="rId6"/>
    <p:sldId id="288" r:id="rId7"/>
    <p:sldId id="261" r:id="rId8"/>
    <p:sldId id="285" r:id="rId9"/>
    <p:sldId id="286" r:id="rId10"/>
    <p:sldId id="290" r:id="rId11"/>
    <p:sldId id="287" r:id="rId12"/>
    <p:sldId id="291" r:id="rId13"/>
    <p:sldId id="284" r:id="rId14"/>
  </p:sldIdLst>
  <p:sldSz cx="9144000" cy="5143500" type="screen16x9"/>
  <p:notesSz cx="6858000" cy="9144000"/>
  <p:embeddedFontLst>
    <p:embeddedFont>
      <p:font typeface="Inconsolata" pitchFamily="1" charset="0"/>
      <p:regular r:id="rId16"/>
      <p:bold r:id="rId17"/>
    </p:embeddedFont>
    <p:embeddedFont>
      <p:font typeface="Nixie One" panose="02020500000000000000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8CBCB2-B5B3-4903-B4F9-98D445D909BF}">
  <a:tblStyle styleId="{F48CBCB2-B5B3-4903-B4F9-98D445D909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43117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28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35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95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6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45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2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32E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avLst/>
            <a:gdLst/>
            <a:ahLst/>
            <a:cxnLst/>
            <a:rect l="l" t="t" r="r" b="b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l" t="t" r="r" b="b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32" name="Google Shape;32;p3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12" name="Google Shape;112;p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21" name="Google Shape;22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0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2776329" y="519359"/>
            <a:ext cx="3603783" cy="1673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err="1"/>
              <a:t>TravelCAT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zh-TW" altLang="en-US" sz="4400" dirty="0"/>
              <a:t>旅行喵喵</a:t>
            </a:r>
            <a:endParaRPr sz="4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11" y="1980793"/>
            <a:ext cx="2848948" cy="2017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659582" y="5473"/>
            <a:ext cx="5827088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使用說明及管理員登入</a:t>
            </a:r>
            <a:endParaRPr sz="4000" dirty="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使用說明</a:t>
            </a:r>
            <a:r>
              <a:rPr lang="en-US" altLang="zh-TW" dirty="0"/>
              <a:t>:</a:t>
            </a:r>
            <a:r>
              <a:rPr lang="zh-TW" altLang="en-US" dirty="0"/>
              <a:t>觀看說明影片</a:t>
            </a: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管理員登入</a:t>
            </a:r>
            <a:r>
              <a:rPr lang="en-US" altLang="zh-TW" dirty="0"/>
              <a:t>:</a:t>
            </a:r>
            <a:r>
              <a:rPr lang="zh-TW" altLang="en-US" dirty="0"/>
              <a:t>修改美食</a:t>
            </a:r>
            <a:r>
              <a:rPr lang="en-US" altLang="zh-TW" dirty="0"/>
              <a:t>,</a:t>
            </a:r>
            <a:r>
              <a:rPr lang="zh-TW" altLang="en-US" dirty="0"/>
              <a:t>風景</a:t>
            </a:r>
            <a:r>
              <a:rPr lang="en-US" altLang="zh-TW" dirty="0"/>
              <a:t>,</a:t>
            </a:r>
            <a:r>
              <a:rPr lang="zh-TW" altLang="en-US" dirty="0"/>
              <a:t>行程內容</a:t>
            </a:r>
            <a:endParaRPr dirty="0"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649;p38"/>
          <p:cNvSpPr/>
          <p:nvPr/>
        </p:nvSpPr>
        <p:spPr>
          <a:xfrm>
            <a:off x="4250792" y="904796"/>
            <a:ext cx="644669" cy="49695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26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054170" y="-62205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其他</a:t>
            </a:r>
            <a:endParaRPr sz="4000" dirty="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732139" y="940722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建議及評分</a:t>
            </a:r>
            <a:r>
              <a:rPr lang="en-US" altLang="zh-TW" dirty="0"/>
              <a:t>:</a:t>
            </a:r>
            <a:r>
              <a:rPr lang="zh-TW" altLang="en-US" dirty="0"/>
              <a:t>填寫回饋單</a:t>
            </a: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開發人員</a:t>
            </a:r>
            <a:r>
              <a:rPr lang="en-US" altLang="zh-TW" dirty="0"/>
              <a:t>:</a:t>
            </a:r>
            <a:r>
              <a:rPr lang="zh-TW" altLang="en-US" dirty="0"/>
              <a:t>組員介紹</a:t>
            </a: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分享</a:t>
            </a:r>
            <a:r>
              <a:rPr lang="en-US" altLang="zh-TW" dirty="0"/>
              <a:t>:</a:t>
            </a:r>
            <a:r>
              <a:rPr lang="zh-TW" altLang="en-US" dirty="0"/>
              <a:t>使用社群軟體分享我們的訊息</a:t>
            </a: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手電筒</a:t>
            </a:r>
            <a:r>
              <a:rPr lang="en-US" altLang="zh-TW" dirty="0"/>
              <a:t>:</a:t>
            </a:r>
            <a:r>
              <a:rPr lang="zh-TW" altLang="en-US" dirty="0"/>
              <a:t>亮晶晶</a:t>
            </a:r>
            <a:endParaRPr lang="en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音效開關：開關音效</a:t>
            </a:r>
            <a:endParaRPr dirty="0"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649;p38"/>
          <p:cNvSpPr/>
          <p:nvPr/>
        </p:nvSpPr>
        <p:spPr>
          <a:xfrm>
            <a:off x="5183374" y="351183"/>
            <a:ext cx="594573" cy="49695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99210" y="1599455"/>
            <a:ext cx="5642400" cy="1702905"/>
          </a:xfrm>
        </p:spPr>
        <p:txBody>
          <a:bodyPr/>
          <a:lstStyle/>
          <a:p>
            <a:pPr marL="101600" indent="0" algn="ctr">
              <a:buNone/>
            </a:pPr>
            <a:r>
              <a:rPr lang="zh-TW" altLang="en-US" sz="7200" dirty="0"/>
              <a:t>總結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5" y="758554"/>
            <a:ext cx="4202596" cy="457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4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6D9EEB"/>
                </a:solidFill>
              </a:rPr>
              <a:t>Thanks!</a:t>
            </a:r>
            <a:endParaRPr sz="6000" dirty="0">
              <a:solidFill>
                <a:srgbClr val="6D9EEB"/>
              </a:solidFill>
            </a:endParaRP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9900"/>
              </a:solidFill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3851700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9900"/>
                </a:solidFill>
              </a:rPr>
              <a:t>👍</a:t>
            </a:r>
            <a:endParaRPr sz="9600" dirty="0">
              <a:solidFill>
                <a:srgbClr val="FF9900"/>
              </a:solidFill>
            </a:endParaRPr>
          </a:p>
        </p:txBody>
      </p:sp>
      <p:sp>
        <p:nvSpPr>
          <p:cNvPr id="476" name="Google Shape;476;p3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324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/>
              <a:t>前言</a:t>
            </a:r>
            <a:endParaRPr sz="6000" dirty="0"/>
          </a:p>
        </p:txBody>
      </p:sp>
      <p:sp>
        <p:nvSpPr>
          <p:cNvPr id="274" name="Google Shape;274;p13"/>
          <p:cNvSpPr txBox="1">
            <a:spLocks noGrp="1"/>
          </p:cNvSpPr>
          <p:nvPr>
            <p:ph type="body" idx="2"/>
          </p:nvPr>
        </p:nvSpPr>
        <p:spPr>
          <a:xfrm>
            <a:off x="1180312" y="1066934"/>
            <a:ext cx="7122176" cy="3660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1600" dirty="0"/>
              <a:t>我們創造出這款「</a:t>
            </a:r>
            <a:r>
              <a:rPr lang="en-US" altLang="zh-TW" sz="1600" dirty="0" err="1"/>
              <a:t>TravelCat</a:t>
            </a:r>
            <a:r>
              <a:rPr lang="zh-TW" altLang="en-US" sz="1600" dirty="0"/>
              <a:t>旅行喵喵」，目的是為了省去排定行程的時間，讓行程更便利，給所有熱愛旅行、喜歡嘗試不同地方特色的人並</a:t>
            </a:r>
            <a:r>
              <a:rPr lang="zh-TW" altLang="en-US" sz="1600" dirty="0">
                <a:solidFill>
                  <a:srgbClr val="FFFF00"/>
                </a:solidFill>
              </a:rPr>
              <a:t>提升大家對旅行的熱愛</a:t>
            </a:r>
            <a:endParaRPr lang="en-US" altLang="zh-TW" sz="16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chemeClr val="bg1"/>
                </a:solidFill>
              </a:rPr>
              <a:t>使用工具：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Medibang,PhotoImpact</a:t>
            </a:r>
            <a:r>
              <a:rPr lang="en-US" altLang="zh-TW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  <a:r>
              <a:rPr lang="zh-TW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繪製</a:t>
            </a:r>
            <a:r>
              <a:rPr lang="en-US" altLang="zh-TW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及相關圖片</a:t>
            </a:r>
            <a:endParaRPr lang="en-US" altLang="zh-TW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lvl="0" indent="0">
              <a:buNone/>
            </a:pPr>
            <a:r>
              <a:rPr lang="en-US" altLang="zh-TW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Thunkable</a:t>
            </a:r>
            <a:r>
              <a:rPr lang="en-US" altLang="zh-TW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zh-TW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FireBase</a:t>
            </a:r>
            <a:r>
              <a:rPr lang="zh-TW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雲端資料庫</a:t>
            </a:r>
            <a:r>
              <a:rPr lang="en-US" altLang="zh-TW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  <a:r>
              <a:rPr lang="zh-TW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製作此</a:t>
            </a:r>
            <a:r>
              <a:rPr lang="en-US" altLang="zh-TW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APP</a:t>
            </a:r>
          </a:p>
          <a:p>
            <a:pPr marL="0" lvl="0" indent="0">
              <a:buNone/>
            </a:pPr>
            <a:r>
              <a:rPr lang="zh-TW" altLang="en-US" dirty="0"/>
              <a:t>成果：</a:t>
            </a:r>
            <a:endParaRPr lang="en-US" altLang="zh-TW" dirty="0"/>
          </a:p>
          <a:p>
            <a:pPr marL="0" lv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解決行程規畫的煩惱</a:t>
            </a:r>
          </a:p>
          <a:p>
            <a:pPr marL="0" lv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了解某個地區好吃好玩的地方</a:t>
            </a:r>
          </a:p>
          <a:p>
            <a:pPr marL="0" lv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創造一個快速方便的旅遊</a:t>
            </a:r>
            <a:r>
              <a:rPr lang="en-US" altLang="zh-TW" dirty="0"/>
              <a:t>APP</a:t>
            </a:r>
            <a:r>
              <a:rPr lang="zh-TW" altLang="en-US" dirty="0"/>
              <a:t>，取代傳統的導覽手冊</a:t>
            </a:r>
          </a:p>
          <a:p>
            <a:pPr marL="0" lv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這是一個能夠「方便使用，輕鬆旅行」的</a:t>
            </a:r>
            <a:r>
              <a:rPr lang="en-US" altLang="zh-TW" dirty="0"/>
              <a:t>APP</a:t>
            </a:r>
            <a:endParaRPr lang="zh-TW" altLang="en-U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ctrTitle"/>
          </p:nvPr>
        </p:nvSpPr>
        <p:spPr>
          <a:xfrm>
            <a:off x="1720159" y="-138616"/>
            <a:ext cx="5668800" cy="10104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>
                <a:solidFill>
                  <a:srgbClr val="6D9EEB"/>
                </a:solidFill>
              </a:rPr>
              <a:t>系統結構</a:t>
            </a:r>
            <a:endParaRPr sz="4400" dirty="0">
              <a:solidFill>
                <a:srgbClr val="6D9EEB"/>
              </a:solidFill>
            </a:endParaRPr>
          </a:p>
        </p:txBody>
      </p:sp>
      <p:sp>
        <p:nvSpPr>
          <p:cNvPr id="292" name="Google Shape;292;p1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橢圓 2"/>
          <p:cNvSpPr/>
          <p:nvPr/>
        </p:nvSpPr>
        <p:spPr>
          <a:xfrm>
            <a:off x="3579598" y="798303"/>
            <a:ext cx="1991902" cy="15095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/>
              <a:t>TravelCAT</a:t>
            </a:r>
            <a:r>
              <a:rPr lang="en-US" altLang="zh-TW" sz="2000" dirty="0"/>
              <a:t> </a:t>
            </a:r>
            <a:br>
              <a:rPr lang="en-US" altLang="zh-TW" sz="2000" dirty="0"/>
            </a:br>
            <a:r>
              <a:rPr lang="zh-TW" altLang="en-US" sz="2000" dirty="0"/>
              <a:t>旅行喵喵</a:t>
            </a:r>
          </a:p>
        </p:txBody>
      </p:sp>
      <p:sp>
        <p:nvSpPr>
          <p:cNvPr id="8" name="橢圓 7"/>
          <p:cNvSpPr/>
          <p:nvPr/>
        </p:nvSpPr>
        <p:spPr>
          <a:xfrm>
            <a:off x="1000538" y="1679214"/>
            <a:ext cx="1318591" cy="13453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行程</a:t>
            </a:r>
          </a:p>
        </p:txBody>
      </p:sp>
      <p:sp>
        <p:nvSpPr>
          <p:cNvPr id="12" name="橢圓 11"/>
          <p:cNvSpPr/>
          <p:nvPr/>
        </p:nvSpPr>
        <p:spPr>
          <a:xfrm>
            <a:off x="2026219" y="3208120"/>
            <a:ext cx="1318591" cy="13453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美食</a:t>
            </a:r>
          </a:p>
        </p:txBody>
      </p:sp>
      <p:sp>
        <p:nvSpPr>
          <p:cNvPr id="13" name="橢圓 12"/>
          <p:cNvSpPr/>
          <p:nvPr/>
        </p:nvSpPr>
        <p:spPr>
          <a:xfrm>
            <a:off x="5471212" y="3208120"/>
            <a:ext cx="1318591" cy="13453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風景</a:t>
            </a:r>
          </a:p>
        </p:txBody>
      </p:sp>
      <p:sp>
        <p:nvSpPr>
          <p:cNvPr id="14" name="橢圓 13"/>
          <p:cNvSpPr/>
          <p:nvPr/>
        </p:nvSpPr>
        <p:spPr>
          <a:xfrm>
            <a:off x="6729663" y="1491014"/>
            <a:ext cx="1318591" cy="13453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其他</a:t>
            </a:r>
          </a:p>
        </p:txBody>
      </p:sp>
      <p:sp>
        <p:nvSpPr>
          <p:cNvPr id="18" name="向左箭號 17"/>
          <p:cNvSpPr/>
          <p:nvPr/>
        </p:nvSpPr>
        <p:spPr>
          <a:xfrm rot="18704855">
            <a:off x="3150129" y="2467535"/>
            <a:ext cx="1111936" cy="66408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左箭號 18"/>
          <p:cNvSpPr/>
          <p:nvPr/>
        </p:nvSpPr>
        <p:spPr>
          <a:xfrm rot="20660894">
            <a:off x="2377847" y="1628696"/>
            <a:ext cx="1111936" cy="66408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左箭號 19"/>
          <p:cNvSpPr/>
          <p:nvPr/>
        </p:nvSpPr>
        <p:spPr>
          <a:xfrm rot="13921873">
            <a:off x="4874922" y="2395493"/>
            <a:ext cx="1111936" cy="66408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左箭號 20"/>
          <p:cNvSpPr/>
          <p:nvPr/>
        </p:nvSpPr>
        <p:spPr>
          <a:xfrm rot="11983904">
            <a:off x="5627490" y="1563212"/>
            <a:ext cx="1111936" cy="66408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Google Shape;496;p38"/>
          <p:cNvGrpSpPr/>
          <p:nvPr/>
        </p:nvGrpSpPr>
        <p:grpSpPr>
          <a:xfrm>
            <a:off x="1061496" y="2084956"/>
            <a:ext cx="369738" cy="457410"/>
            <a:chOff x="576019" y="238125"/>
            <a:chExt cx="424106" cy="525100"/>
          </a:xfrm>
        </p:grpSpPr>
        <p:sp>
          <p:nvSpPr>
            <p:cNvPr id="24" name="Google Shape;497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98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9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0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1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2;p38"/>
            <p:cNvSpPr/>
            <p:nvPr/>
          </p:nvSpPr>
          <p:spPr>
            <a:xfrm>
              <a:off x="576019" y="2698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32909" y="3448276"/>
            <a:ext cx="751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4000" dirty="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🍔</a:t>
            </a:r>
            <a:endParaRPr lang="zh-TW" altLang="en-US" sz="4000" dirty="0">
              <a:solidFill>
                <a:srgbClr val="FFFF00"/>
              </a:solidFill>
            </a:endParaRPr>
          </a:p>
        </p:txBody>
      </p:sp>
      <p:sp>
        <p:nvSpPr>
          <p:cNvPr id="31" name="Google Shape;510;p38"/>
          <p:cNvSpPr/>
          <p:nvPr/>
        </p:nvSpPr>
        <p:spPr>
          <a:xfrm>
            <a:off x="5571500" y="3656018"/>
            <a:ext cx="308376" cy="500144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3" name="Google Shape;649;p38"/>
          <p:cNvSpPr/>
          <p:nvPr/>
        </p:nvSpPr>
        <p:spPr>
          <a:xfrm>
            <a:off x="6729663" y="1886058"/>
            <a:ext cx="463202" cy="509442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66A27F-0198-9A5F-7C40-CCFB7193DB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D2F491-1CA4-4E42-CEEE-575E7034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53" y="0"/>
            <a:ext cx="36988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8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ctrTitle" idx="4294967295"/>
          </p:nvPr>
        </p:nvSpPr>
        <p:spPr>
          <a:xfrm>
            <a:off x="2112750" y="2878750"/>
            <a:ext cx="4918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sz="6000" dirty="0"/>
              <a:t>實機操作</a:t>
            </a:r>
            <a:endParaRPr sz="6000" dirty="0"/>
          </a:p>
        </p:txBody>
      </p:sp>
      <p:sp>
        <p:nvSpPr>
          <p:cNvPr id="312" name="Google Shape;312;p18"/>
          <p:cNvSpPr/>
          <p:nvPr/>
        </p:nvSpPr>
        <p:spPr>
          <a:xfrm>
            <a:off x="4810215" y="2408815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8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314" name="Google Shape;314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8"/>
          <p:cNvGrpSpPr/>
          <p:nvPr/>
        </p:nvGrpSpPr>
        <p:grpSpPr>
          <a:xfrm rot="1056884">
            <a:off x="3388861" y="1881222"/>
            <a:ext cx="749149" cy="749220"/>
            <a:chOff x="570875" y="4322250"/>
            <a:chExt cx="443300" cy="443325"/>
          </a:xfrm>
        </p:grpSpPr>
        <p:sp>
          <p:nvSpPr>
            <p:cNvPr id="317" name="Google Shape;317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8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865849" y="-43299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主畫面</a:t>
            </a:r>
            <a:endParaRPr sz="4000" dirty="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標記景點</a:t>
            </a:r>
            <a:r>
              <a:rPr lang="en-US" altLang="zh-TW" dirty="0"/>
              <a:t>:</a:t>
            </a:r>
            <a:r>
              <a:rPr lang="zh-TW" altLang="en-US" dirty="0"/>
              <a:t>標記地點</a:t>
            </a:r>
            <a:r>
              <a:rPr lang="en-US" altLang="zh-TW" dirty="0"/>
              <a:t>,</a:t>
            </a:r>
            <a:r>
              <a:rPr lang="zh-TW" altLang="en-US" dirty="0"/>
              <a:t>輸入標點名稱及拍照</a:t>
            </a: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行程</a:t>
            </a:r>
            <a:r>
              <a:rPr lang="en-US" altLang="zh-TW" dirty="0"/>
              <a:t>:</a:t>
            </a:r>
            <a:r>
              <a:rPr lang="zh-TW" altLang="en-US" dirty="0"/>
              <a:t>使用行程功能</a:t>
            </a: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上傳景點</a:t>
            </a:r>
            <a:r>
              <a:rPr lang="en-US" altLang="zh-TW" dirty="0"/>
              <a:t>:</a:t>
            </a:r>
            <a:r>
              <a:rPr lang="zh-TW" altLang="en-US" dirty="0"/>
              <a:t>將標記之景點</a:t>
            </a:r>
            <a:r>
              <a:rPr lang="en-US" altLang="zh-TW" dirty="0"/>
              <a:t>(</a:t>
            </a:r>
            <a:r>
              <a:rPr lang="zh-TW" altLang="en-US" dirty="0"/>
              <a:t>可加文字介紹</a:t>
            </a:r>
            <a:r>
              <a:rPr lang="en-US" altLang="zh-TW" dirty="0"/>
              <a:t>)</a:t>
            </a:r>
            <a:r>
              <a:rPr lang="zh-TW" altLang="en-US" dirty="0"/>
              <a:t>上傳至風景或美食</a:t>
            </a:r>
            <a:endParaRPr dirty="0"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Google Shape;642;p38"/>
          <p:cNvSpPr/>
          <p:nvPr/>
        </p:nvSpPr>
        <p:spPr>
          <a:xfrm>
            <a:off x="5307495" y="331640"/>
            <a:ext cx="336066" cy="54300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75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865849" y="-43299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行程</a:t>
            </a:r>
            <a:endParaRPr sz="4000" dirty="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內建行程</a:t>
            </a:r>
            <a:r>
              <a:rPr lang="en-US" altLang="zh-TW" dirty="0"/>
              <a:t>:</a:t>
            </a:r>
            <a:r>
              <a:rPr lang="zh-TW" altLang="en-US" dirty="0"/>
              <a:t>使用內建之行程</a:t>
            </a: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共用行程</a:t>
            </a:r>
            <a:r>
              <a:rPr lang="en-US" altLang="zh-TW" dirty="0"/>
              <a:t>:</a:t>
            </a:r>
            <a:r>
              <a:rPr lang="zh-TW" altLang="en-US" dirty="0"/>
              <a:t>使用自己或別人上傳之行程</a:t>
            </a: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自訂行程</a:t>
            </a:r>
            <a:r>
              <a:rPr lang="en-US" altLang="zh-TW" dirty="0"/>
              <a:t>:</a:t>
            </a:r>
            <a:r>
              <a:rPr lang="zh-TW" altLang="en-US" dirty="0"/>
              <a:t>自己動手創造行程</a:t>
            </a: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dirty="0"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6" name="Google Shape;496;p38"/>
          <p:cNvGrpSpPr/>
          <p:nvPr/>
        </p:nvGrpSpPr>
        <p:grpSpPr>
          <a:xfrm>
            <a:off x="5043774" y="395304"/>
            <a:ext cx="369738" cy="457410"/>
            <a:chOff x="576019" y="238125"/>
            <a:chExt cx="424106" cy="525100"/>
          </a:xfrm>
        </p:grpSpPr>
        <p:sp>
          <p:nvSpPr>
            <p:cNvPr id="7" name="Google Shape;497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8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9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0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1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2;p38"/>
            <p:cNvSpPr/>
            <p:nvPr/>
          </p:nvSpPr>
          <p:spPr>
            <a:xfrm>
              <a:off x="576019" y="2698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美食</a:t>
            </a:r>
            <a:endParaRPr sz="4000" dirty="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內建美食</a:t>
            </a:r>
            <a:r>
              <a:rPr lang="en-US" altLang="zh-TW" dirty="0"/>
              <a:t>:</a:t>
            </a:r>
            <a:r>
              <a:rPr lang="zh-TW" altLang="en-US" dirty="0"/>
              <a:t>管理員建立之美食，可觀看菜單及電話</a:t>
            </a: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共用美食</a:t>
            </a:r>
            <a:r>
              <a:rPr lang="en-US" altLang="zh-TW" dirty="0"/>
              <a:t>:</a:t>
            </a:r>
            <a:r>
              <a:rPr lang="zh-TW" altLang="en-US" dirty="0"/>
              <a:t>其他用戶上傳之美食</a:t>
            </a: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zh-TW" altLang="en-US" dirty="0"/>
              <a:t>皆可導航至目的地</a:t>
            </a:r>
            <a:endParaRPr lang="en-US" altLang="zh-TW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lang="en-US" dirty="0"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矩形 5"/>
          <p:cNvSpPr/>
          <p:nvPr/>
        </p:nvSpPr>
        <p:spPr>
          <a:xfrm>
            <a:off x="4994161" y="268571"/>
            <a:ext cx="751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4000" dirty="0">
                <a:solidFill>
                  <a:srgbClr val="FFFF00"/>
                </a:solidFill>
                <a:latin typeface="Inconsolata"/>
                <a:ea typeface="Inconsolata"/>
                <a:cs typeface="Inconsolata"/>
                <a:sym typeface="Inconsolata"/>
              </a:rPr>
              <a:t>🍔</a:t>
            </a:r>
            <a:endParaRPr lang="zh-TW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4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風景</a:t>
            </a:r>
            <a:endParaRPr sz="4000" dirty="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/>
              <a:t>內建風景</a:t>
            </a:r>
            <a:r>
              <a:rPr lang="en-US" altLang="zh-TW" dirty="0"/>
              <a:t>:</a:t>
            </a:r>
            <a:r>
              <a:rPr lang="zh-TW" altLang="en-US" dirty="0"/>
              <a:t>管理員建立之風景</a:t>
            </a:r>
          </a:p>
          <a:p>
            <a:pPr lvl="0"/>
            <a:endParaRPr lang="zh-TW" altLang="en-US" dirty="0"/>
          </a:p>
          <a:p>
            <a:pPr lvl="0"/>
            <a:r>
              <a:rPr lang="zh-TW" altLang="en-US" dirty="0"/>
              <a:t>共用美食</a:t>
            </a:r>
            <a:r>
              <a:rPr lang="en-US" altLang="zh-TW" dirty="0"/>
              <a:t>:</a:t>
            </a:r>
            <a:r>
              <a:rPr lang="zh-TW" altLang="en-US" dirty="0"/>
              <a:t>其他用戶上傳之風景</a:t>
            </a:r>
            <a:endParaRPr lang="en-US" altLang="zh-TW" dirty="0"/>
          </a:p>
          <a:p>
            <a:pPr lvl="0"/>
            <a:endParaRPr lang="en-US" altLang="zh-TW" dirty="0"/>
          </a:p>
          <a:p>
            <a:r>
              <a:rPr lang="zh-TW" altLang="en-US" dirty="0"/>
              <a:t>皆可導航至目的地</a:t>
            </a:r>
            <a:endParaRPr lang="en-US" altLang="zh-TW" dirty="0"/>
          </a:p>
          <a:p>
            <a:pPr lvl="0"/>
            <a:endParaRPr lang="zh-TW" alt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endParaRPr dirty="0"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510;p38"/>
          <p:cNvSpPr/>
          <p:nvPr/>
        </p:nvSpPr>
        <p:spPr>
          <a:xfrm>
            <a:off x="5127552" y="402609"/>
            <a:ext cx="308376" cy="500144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815766"/>
      </p:ext>
    </p:extLst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E004A"/>
      </a:dk1>
      <a:lt1>
        <a:srgbClr val="FFFFFF"/>
      </a:lt1>
      <a:dk2>
        <a:srgbClr val="8E7CC3"/>
      </a:dk2>
      <a:lt2>
        <a:srgbClr val="ECE9F0"/>
      </a:lt2>
      <a:accent1>
        <a:srgbClr val="432E64"/>
      </a:accent1>
      <a:accent2>
        <a:srgbClr val="51387A"/>
      </a:accent2>
      <a:accent3>
        <a:srgbClr val="C20E9B"/>
      </a:accent3>
      <a:accent4>
        <a:srgbClr val="00B4C2"/>
      </a:accent4>
      <a:accent5>
        <a:srgbClr val="FF9900"/>
      </a:accent5>
      <a:accent6>
        <a:srgbClr val="6D9EE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324</Words>
  <Application>Microsoft Office PowerPoint</Application>
  <PresentationFormat>如螢幕大小 (16:9)</PresentationFormat>
  <Paragraphs>70</Paragraphs>
  <Slides>13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Nixie One</vt:lpstr>
      <vt:lpstr>Inconsolata</vt:lpstr>
      <vt:lpstr>Arial</vt:lpstr>
      <vt:lpstr>Hecate template</vt:lpstr>
      <vt:lpstr>TravelCAT  旅行喵喵</vt:lpstr>
      <vt:lpstr>前言</vt:lpstr>
      <vt:lpstr>系統結構</vt:lpstr>
      <vt:lpstr>PowerPoint 簡報</vt:lpstr>
      <vt:lpstr>實機操作</vt:lpstr>
      <vt:lpstr>主畫面</vt:lpstr>
      <vt:lpstr>行程</vt:lpstr>
      <vt:lpstr>美食</vt:lpstr>
      <vt:lpstr>風景</vt:lpstr>
      <vt:lpstr>使用說明及管理員登入</vt:lpstr>
      <vt:lpstr>其他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TravelCAT  旅行喵喵</dc:title>
  <cp:lastModifiedBy>陳杰龍</cp:lastModifiedBy>
  <cp:revision>25</cp:revision>
  <dcterms:modified xsi:type="dcterms:W3CDTF">2022-05-04T07:43:55Z</dcterms:modified>
</cp:coreProperties>
</file>