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5.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8.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9.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1" r:id="rId1"/>
    <p:sldMasterId id="2147485153" r:id="rId2"/>
    <p:sldMasterId id="2147485164" r:id="rId3"/>
    <p:sldMasterId id="2147485175" r:id="rId4"/>
    <p:sldMasterId id="2147485181" r:id="rId5"/>
    <p:sldMasterId id="2147485187" r:id="rId6"/>
    <p:sldMasterId id="2147485204" r:id="rId7"/>
    <p:sldMasterId id="2147485214" r:id="rId8"/>
    <p:sldMasterId id="2147485225" r:id="rId9"/>
    <p:sldMasterId id="2147485236" r:id="rId10"/>
  </p:sldMasterIdLst>
  <p:notesMasterIdLst>
    <p:notesMasterId r:id="rId25"/>
  </p:notesMasterIdLst>
  <p:handoutMasterIdLst>
    <p:handoutMasterId r:id="rId26"/>
  </p:handoutMasterIdLst>
  <p:sldIdLst>
    <p:sldId id="1616" r:id="rId11"/>
    <p:sldId id="602" r:id="rId12"/>
    <p:sldId id="1639" r:id="rId13"/>
    <p:sldId id="1635" r:id="rId14"/>
    <p:sldId id="1636" r:id="rId15"/>
    <p:sldId id="1637" r:id="rId16"/>
    <p:sldId id="1638" r:id="rId17"/>
    <p:sldId id="1632" r:id="rId18"/>
    <p:sldId id="1626" r:id="rId19"/>
    <p:sldId id="1628" r:id="rId20"/>
    <p:sldId id="1633" r:id="rId21"/>
    <p:sldId id="1634" r:id="rId22"/>
    <p:sldId id="1607" r:id="rId23"/>
    <p:sldId id="1619" r:id="rId24"/>
  </p:sldIdLst>
  <p:sldSz cx="12192000" cy="6858000"/>
  <p:notesSz cx="6794500" cy="9906000"/>
  <p:defaultTextStyle>
    <a:defPPr>
      <a:defRPr lang="zh-TW"/>
    </a:defPPr>
    <a:lvl1pPr algn="l" rtl="0" fontAlgn="base">
      <a:spcBef>
        <a:spcPct val="0"/>
      </a:spcBef>
      <a:spcAft>
        <a:spcPct val="0"/>
      </a:spcAft>
      <a:defRPr kumimoji="1" sz="2800" kern="1200">
        <a:solidFill>
          <a:schemeClr val="tx1"/>
        </a:solidFill>
        <a:latin typeface="Antique Olive" pitchFamily="34" charset="0"/>
        <a:ea typeface="新細明體" charset="-120"/>
        <a:cs typeface="+mn-cs"/>
      </a:defRPr>
    </a:lvl1pPr>
    <a:lvl2pPr marL="457200" algn="l" rtl="0" fontAlgn="base">
      <a:spcBef>
        <a:spcPct val="0"/>
      </a:spcBef>
      <a:spcAft>
        <a:spcPct val="0"/>
      </a:spcAft>
      <a:defRPr kumimoji="1" sz="2800" kern="1200">
        <a:solidFill>
          <a:schemeClr val="tx1"/>
        </a:solidFill>
        <a:latin typeface="Antique Olive" pitchFamily="34" charset="0"/>
        <a:ea typeface="新細明體" charset="-120"/>
        <a:cs typeface="+mn-cs"/>
      </a:defRPr>
    </a:lvl2pPr>
    <a:lvl3pPr marL="914400" algn="l" rtl="0" fontAlgn="base">
      <a:spcBef>
        <a:spcPct val="0"/>
      </a:spcBef>
      <a:spcAft>
        <a:spcPct val="0"/>
      </a:spcAft>
      <a:defRPr kumimoji="1" sz="2800" kern="1200">
        <a:solidFill>
          <a:schemeClr val="tx1"/>
        </a:solidFill>
        <a:latin typeface="Antique Olive" pitchFamily="34" charset="0"/>
        <a:ea typeface="新細明體" charset="-120"/>
        <a:cs typeface="+mn-cs"/>
      </a:defRPr>
    </a:lvl3pPr>
    <a:lvl4pPr marL="1371600" algn="l" rtl="0" fontAlgn="base">
      <a:spcBef>
        <a:spcPct val="0"/>
      </a:spcBef>
      <a:spcAft>
        <a:spcPct val="0"/>
      </a:spcAft>
      <a:defRPr kumimoji="1" sz="2800" kern="1200">
        <a:solidFill>
          <a:schemeClr val="tx1"/>
        </a:solidFill>
        <a:latin typeface="Antique Olive" pitchFamily="34" charset="0"/>
        <a:ea typeface="新細明體" charset="-120"/>
        <a:cs typeface="+mn-cs"/>
      </a:defRPr>
    </a:lvl4pPr>
    <a:lvl5pPr marL="1828800" algn="l" rtl="0" fontAlgn="base">
      <a:spcBef>
        <a:spcPct val="0"/>
      </a:spcBef>
      <a:spcAft>
        <a:spcPct val="0"/>
      </a:spcAft>
      <a:defRPr kumimoji="1" sz="2800" kern="1200">
        <a:solidFill>
          <a:schemeClr val="tx1"/>
        </a:solidFill>
        <a:latin typeface="Antique Olive" pitchFamily="34" charset="0"/>
        <a:ea typeface="新細明體" charset="-120"/>
        <a:cs typeface="+mn-cs"/>
      </a:defRPr>
    </a:lvl5pPr>
    <a:lvl6pPr marL="2286000" algn="l" defTabSz="914400" rtl="0" eaLnBrk="1" latinLnBrk="0" hangingPunct="1">
      <a:defRPr kumimoji="1" sz="2800" kern="1200">
        <a:solidFill>
          <a:schemeClr val="tx1"/>
        </a:solidFill>
        <a:latin typeface="Antique Olive" pitchFamily="34" charset="0"/>
        <a:ea typeface="新細明體" charset="-120"/>
        <a:cs typeface="+mn-cs"/>
      </a:defRPr>
    </a:lvl6pPr>
    <a:lvl7pPr marL="2743200" algn="l" defTabSz="914400" rtl="0" eaLnBrk="1" latinLnBrk="0" hangingPunct="1">
      <a:defRPr kumimoji="1" sz="2800" kern="1200">
        <a:solidFill>
          <a:schemeClr val="tx1"/>
        </a:solidFill>
        <a:latin typeface="Antique Olive" pitchFamily="34" charset="0"/>
        <a:ea typeface="新細明體" charset="-120"/>
        <a:cs typeface="+mn-cs"/>
      </a:defRPr>
    </a:lvl7pPr>
    <a:lvl8pPr marL="3200400" algn="l" defTabSz="914400" rtl="0" eaLnBrk="1" latinLnBrk="0" hangingPunct="1">
      <a:defRPr kumimoji="1" sz="2800" kern="1200">
        <a:solidFill>
          <a:schemeClr val="tx1"/>
        </a:solidFill>
        <a:latin typeface="Antique Olive" pitchFamily="34" charset="0"/>
        <a:ea typeface="新細明體" charset="-120"/>
        <a:cs typeface="+mn-cs"/>
      </a:defRPr>
    </a:lvl8pPr>
    <a:lvl9pPr marL="3657600" algn="l" defTabSz="914400" rtl="0" eaLnBrk="1" latinLnBrk="0" hangingPunct="1">
      <a:defRPr kumimoji="1" sz="2800" kern="1200">
        <a:solidFill>
          <a:schemeClr val="tx1"/>
        </a:solidFill>
        <a:latin typeface="Antique Olive" pitchFamily="34" charset="0"/>
        <a:ea typeface="新細明體"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7445"/>
    <a:srgbClr val="FF3300"/>
    <a:srgbClr val="9CBAFE"/>
    <a:srgbClr val="5287FE"/>
    <a:srgbClr val="FCEC9E"/>
    <a:srgbClr val="0033CC"/>
    <a:srgbClr val="CCC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82" autoAdjust="0"/>
    <p:restoredTop sz="95392" autoAdjust="0"/>
  </p:normalViewPr>
  <p:slideViewPr>
    <p:cSldViewPr snapToGrid="0">
      <p:cViewPr varScale="1">
        <p:scale>
          <a:sx n="75" d="100"/>
          <a:sy n="75" d="100"/>
        </p:scale>
        <p:origin x="1467" y="4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27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slide" Target="slides/slide14.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工作表1!$H$1</c:f>
              <c:strCache>
                <c:ptCount val="1"/>
                <c:pt idx="0">
                  <c:v>人數</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工作表1!$G$2:$G$11</c:f>
              <c:strCache>
                <c:ptCount val="10"/>
                <c:pt idx="0">
                  <c:v>0~9</c:v>
                </c:pt>
                <c:pt idx="1">
                  <c:v>10~19</c:v>
                </c:pt>
                <c:pt idx="2">
                  <c:v>20~29</c:v>
                </c:pt>
                <c:pt idx="3">
                  <c:v>30~39</c:v>
                </c:pt>
                <c:pt idx="4">
                  <c:v>40~49</c:v>
                </c:pt>
                <c:pt idx="5">
                  <c:v>50~59</c:v>
                </c:pt>
                <c:pt idx="6">
                  <c:v>60~69</c:v>
                </c:pt>
                <c:pt idx="7">
                  <c:v>70~79</c:v>
                </c:pt>
                <c:pt idx="8">
                  <c:v>80~89</c:v>
                </c:pt>
                <c:pt idx="9">
                  <c:v>90~100</c:v>
                </c:pt>
              </c:strCache>
            </c:strRef>
          </c:cat>
          <c:val>
            <c:numRef>
              <c:f>工作表1!$H$2:$H$11</c:f>
              <c:numCache>
                <c:formatCode>General</c:formatCode>
                <c:ptCount val="10"/>
                <c:pt idx="0">
                  <c:v>0</c:v>
                </c:pt>
                <c:pt idx="1">
                  <c:v>0</c:v>
                </c:pt>
                <c:pt idx="2">
                  <c:v>3</c:v>
                </c:pt>
                <c:pt idx="3">
                  <c:v>3</c:v>
                </c:pt>
                <c:pt idx="4">
                  <c:v>5</c:v>
                </c:pt>
                <c:pt idx="5">
                  <c:v>3</c:v>
                </c:pt>
                <c:pt idx="6">
                  <c:v>6</c:v>
                </c:pt>
                <c:pt idx="7">
                  <c:v>6</c:v>
                </c:pt>
                <c:pt idx="8">
                  <c:v>6</c:v>
                </c:pt>
                <c:pt idx="9">
                  <c:v>4</c:v>
                </c:pt>
              </c:numCache>
            </c:numRef>
          </c:val>
          <c:extLst>
            <c:ext xmlns:c16="http://schemas.microsoft.com/office/drawing/2014/chart" uri="{C3380CC4-5D6E-409C-BE32-E72D297353CC}">
              <c16:uniqueId val="{00000000-5989-4F60-9863-162971B7E36F}"/>
            </c:ext>
          </c:extLst>
        </c:ser>
        <c:dLbls>
          <c:dLblPos val="outEnd"/>
          <c:showLegendKey val="0"/>
          <c:showVal val="1"/>
          <c:showCatName val="0"/>
          <c:showSerName val="0"/>
          <c:showPercent val="0"/>
          <c:showBubbleSize val="0"/>
        </c:dLbls>
        <c:gapWidth val="20"/>
        <c:axId val="545691664"/>
        <c:axId val="460878048"/>
      </c:barChart>
      <c:catAx>
        <c:axId val="545691664"/>
        <c:scaling>
          <c:orientation val="minMax"/>
        </c:scaling>
        <c:delete val="0"/>
        <c:axPos val="b"/>
        <c:numFmt formatCode="General" sourceLinked="1"/>
        <c:majorTickMark val="out"/>
        <c:minorTickMark val="none"/>
        <c:tickLblPos val="nextTo"/>
        <c:spPr>
          <a:noFill/>
          <a:ln w="9525" cap="flat" cmpd="sng" algn="ctr">
            <a:no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TW"/>
          </a:p>
        </c:txPr>
        <c:crossAx val="460878048"/>
        <c:crosses val="autoZero"/>
        <c:auto val="1"/>
        <c:lblAlgn val="ctr"/>
        <c:lblOffset val="100"/>
        <c:noMultiLvlLbl val="0"/>
      </c:catAx>
      <c:valAx>
        <c:axId val="460878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TW"/>
          </a:p>
        </c:txPr>
        <c:crossAx val="545691664"/>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sz="1600"/>
      </a:pPr>
      <a:endParaRPr lang="zh-TW"/>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0.05379</cdr:x>
      <cdr:y>0.08772</cdr:y>
    </cdr:from>
    <cdr:to>
      <cdr:x>0.22098</cdr:x>
      <cdr:y>0.13387</cdr:y>
    </cdr:to>
    <cdr:sp macro="" textlink="">
      <cdr:nvSpPr>
        <cdr:cNvPr id="2" name="文字方塊 2">
          <a:extLst xmlns:a="http://schemas.openxmlformats.org/drawingml/2006/main">
            <a:ext uri="{FF2B5EF4-FFF2-40B4-BE49-F238E27FC236}">
              <a16:creationId xmlns:a16="http://schemas.microsoft.com/office/drawing/2014/main" id="{00000000-0008-0000-0000-000003000000}"/>
            </a:ext>
          </a:extLst>
        </cdr:cNvPr>
        <cdr:cNvSpPr txBox="1"/>
      </cdr:nvSpPr>
      <cdr:spPr>
        <a:xfrm xmlns:a="http://schemas.openxmlformats.org/drawingml/2006/main">
          <a:off x="560132" y="449185"/>
          <a:ext cx="1741117" cy="236324"/>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zh-TW" altLang="en-US" sz="1400" dirty="0">
              <a:latin typeface="+mn-ea"/>
              <a:ea typeface="+mn-ea"/>
            </a:rPr>
            <a:t>總人數</a:t>
          </a:r>
          <a:r>
            <a:rPr lang="en-US" altLang="zh-TW" sz="1400" dirty="0">
              <a:latin typeface="+mn-ea"/>
              <a:ea typeface="+mn-ea"/>
            </a:rPr>
            <a:t>: 36</a:t>
          </a:r>
          <a:endParaRPr lang="zh-TW" altLang="en-US" sz="1400" dirty="0">
            <a:latin typeface="+mn-ea"/>
            <a:ea typeface="+mn-ea"/>
          </a:endParaRPr>
        </a:p>
      </cdr:txBody>
    </cdr:sp>
  </cdr:relSizeAnchor>
  <cdr:relSizeAnchor xmlns:cdr="http://schemas.openxmlformats.org/drawingml/2006/chartDrawing">
    <cdr:from>
      <cdr:x>0.05262</cdr:x>
      <cdr:y>0.13941</cdr:y>
    </cdr:from>
    <cdr:to>
      <cdr:x>0.21981</cdr:x>
      <cdr:y>0.18557</cdr:y>
    </cdr:to>
    <cdr:sp macro="" textlink="">
      <cdr:nvSpPr>
        <cdr:cNvPr id="3" name="文字方塊 6">
          <a:extLst xmlns:a="http://schemas.openxmlformats.org/drawingml/2006/main">
            <a:ext uri="{FF2B5EF4-FFF2-40B4-BE49-F238E27FC236}">
              <a16:creationId xmlns:a16="http://schemas.microsoft.com/office/drawing/2014/main" id="{00000000-0008-0000-0000-000007000000}"/>
            </a:ext>
          </a:extLst>
        </cdr:cNvPr>
        <cdr:cNvSpPr txBox="1"/>
      </cdr:nvSpPr>
      <cdr:spPr>
        <a:xfrm xmlns:a="http://schemas.openxmlformats.org/drawingml/2006/main">
          <a:off x="547948" y="713878"/>
          <a:ext cx="1741116" cy="236374"/>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zh-TW" altLang="en-US" sz="1400">
              <a:latin typeface="+mn-ea"/>
              <a:ea typeface="+mn-ea"/>
            </a:rPr>
            <a:t>最高分</a:t>
          </a:r>
          <a:r>
            <a:rPr lang="en-US" altLang="zh-TW" sz="1400">
              <a:latin typeface="+mn-ea"/>
              <a:ea typeface="+mn-ea"/>
            </a:rPr>
            <a:t>:</a:t>
          </a:r>
          <a:r>
            <a:rPr lang="zh-TW" altLang="en-US" sz="1400">
              <a:latin typeface="+mn-ea"/>
              <a:ea typeface="+mn-ea"/>
            </a:rPr>
            <a:t> </a:t>
          </a:r>
          <a:r>
            <a:rPr lang="en-US" altLang="zh-TW" sz="1400">
              <a:latin typeface="+mn-ea"/>
              <a:ea typeface="+mn-ea"/>
            </a:rPr>
            <a:t>96</a:t>
          </a:r>
          <a:endParaRPr lang="zh-TW" altLang="en-US" sz="1400">
            <a:latin typeface="+mn-ea"/>
            <a:ea typeface="+mn-ea"/>
          </a:endParaRPr>
        </a:p>
      </cdr:txBody>
    </cdr:sp>
  </cdr:relSizeAnchor>
  <cdr:relSizeAnchor xmlns:cdr="http://schemas.openxmlformats.org/drawingml/2006/chartDrawing">
    <cdr:from>
      <cdr:x>0.05262</cdr:x>
      <cdr:y>0.18926</cdr:y>
    </cdr:from>
    <cdr:to>
      <cdr:x>0.21981</cdr:x>
      <cdr:y>0.23542</cdr:y>
    </cdr:to>
    <cdr:sp macro="" textlink="">
      <cdr:nvSpPr>
        <cdr:cNvPr id="4" name="文字方塊 7">
          <a:extLst xmlns:a="http://schemas.openxmlformats.org/drawingml/2006/main">
            <a:ext uri="{FF2B5EF4-FFF2-40B4-BE49-F238E27FC236}">
              <a16:creationId xmlns:a16="http://schemas.microsoft.com/office/drawing/2014/main" id="{00000000-0008-0000-0000-000008000000}"/>
            </a:ext>
          </a:extLst>
        </cdr:cNvPr>
        <cdr:cNvSpPr txBox="1"/>
      </cdr:nvSpPr>
      <cdr:spPr>
        <a:xfrm xmlns:a="http://schemas.openxmlformats.org/drawingml/2006/main">
          <a:off x="547948" y="969148"/>
          <a:ext cx="1741116" cy="236375"/>
        </a:xfrm>
        <a:prstGeom xmlns:a="http://schemas.openxmlformats.org/drawingml/2006/main" prst="rect">
          <a:avLst/>
        </a:prstGeom>
        <a:noFill xmlns:a="http://schemas.openxmlformats.org/drawingml/2006/main"/>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r>
            <a:rPr lang="zh-TW" altLang="en-US" sz="1400" dirty="0">
              <a:latin typeface="+mn-ea"/>
              <a:ea typeface="+mn-ea"/>
            </a:rPr>
            <a:t>平均分數</a:t>
          </a:r>
          <a:r>
            <a:rPr lang="en-US" altLang="zh-TW" sz="1400" dirty="0">
              <a:latin typeface="+mn-ea"/>
              <a:ea typeface="+mn-ea"/>
            </a:rPr>
            <a:t>:</a:t>
          </a:r>
          <a:r>
            <a:rPr lang="zh-TW" altLang="en-US" sz="1400" dirty="0">
              <a:latin typeface="+mn-ea"/>
              <a:ea typeface="+mn-ea"/>
            </a:rPr>
            <a:t> </a:t>
          </a:r>
          <a:r>
            <a:rPr lang="en-US" altLang="zh-TW" sz="1400" dirty="0">
              <a:latin typeface="+mn-ea"/>
              <a:ea typeface="+mn-ea"/>
            </a:rPr>
            <a:t>63</a:t>
          </a:r>
          <a:endParaRPr lang="zh-TW" altLang="en-US" sz="1400" dirty="0">
            <a:latin typeface="+mn-ea"/>
            <a:ea typeface="+mn-ea"/>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ea typeface="新細明體" pitchFamily="18" charset="-120"/>
              </a:defRPr>
            </a:lvl1pPr>
          </a:lstStyle>
          <a:p>
            <a:pPr>
              <a:defRPr/>
            </a:pPr>
            <a:endParaRPr lang="en-US" altLang="zh-TW"/>
          </a:p>
        </p:txBody>
      </p:sp>
      <p:sp>
        <p:nvSpPr>
          <p:cNvPr id="39939" name="Rectangle 3"/>
          <p:cNvSpPr>
            <a:spLocks noGrp="1" noChangeArrowheads="1"/>
          </p:cNvSpPr>
          <p:nvPr>
            <p:ph type="dt" sz="quarter" idx="1"/>
          </p:nvPr>
        </p:nvSpPr>
        <p:spPr bwMode="auto">
          <a:xfrm>
            <a:off x="3849688" y="0"/>
            <a:ext cx="2944812"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新細明體" pitchFamily="18" charset="-120"/>
              </a:defRPr>
            </a:lvl1pPr>
          </a:lstStyle>
          <a:p>
            <a:pPr>
              <a:defRPr/>
            </a:pPr>
            <a:endParaRPr lang="en-US" altLang="zh-TW"/>
          </a:p>
        </p:txBody>
      </p:sp>
      <p:sp>
        <p:nvSpPr>
          <p:cNvPr id="39940" name="Rectangle 4"/>
          <p:cNvSpPr>
            <a:spLocks noGrp="1" noChangeArrowheads="1"/>
          </p:cNvSpPr>
          <p:nvPr>
            <p:ph type="ftr" sz="quarter" idx="2"/>
          </p:nvPr>
        </p:nvSpPr>
        <p:spPr bwMode="auto">
          <a:xfrm>
            <a:off x="0" y="9410700"/>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ea typeface="新細明體" pitchFamily="18" charset="-120"/>
              </a:defRPr>
            </a:lvl1pPr>
          </a:lstStyle>
          <a:p>
            <a:pPr>
              <a:defRPr/>
            </a:pPr>
            <a:endParaRPr lang="en-US" altLang="zh-TW"/>
          </a:p>
        </p:txBody>
      </p:sp>
      <p:sp>
        <p:nvSpPr>
          <p:cNvPr id="39941" name="Rectangle 5"/>
          <p:cNvSpPr>
            <a:spLocks noGrp="1" noChangeArrowheads="1"/>
          </p:cNvSpPr>
          <p:nvPr>
            <p:ph type="sldNum" sz="quarter" idx="3"/>
          </p:nvPr>
        </p:nvSpPr>
        <p:spPr bwMode="auto">
          <a:xfrm>
            <a:off x="3849688" y="9410700"/>
            <a:ext cx="2944812"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新細明體" pitchFamily="18" charset="-120"/>
              </a:defRPr>
            </a:lvl1pPr>
          </a:lstStyle>
          <a:p>
            <a:pPr>
              <a:defRPr/>
            </a:pPr>
            <a:fld id="{65B1F64B-29F8-4A84-9D78-4EE2B6D13C1C}" type="slidenum">
              <a:rPr lang="en-US" altLang="zh-TW"/>
              <a:pPr>
                <a:defRPr/>
              </a:pPr>
              <a:t>‹#›</a:t>
            </a:fld>
            <a:endParaRPr lang="en-US" altLang="zh-TW"/>
          </a:p>
        </p:txBody>
      </p:sp>
    </p:spTree>
    <p:extLst>
      <p:ext uri="{BB962C8B-B14F-4D97-AF65-F5344CB8AC3E}">
        <p14:creationId xmlns:p14="http://schemas.microsoft.com/office/powerpoint/2010/main" val="1895118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0258" name="Rectangle 2"/>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新細明體" pitchFamily="18" charset="-120"/>
              </a:defRPr>
            </a:lvl1pPr>
          </a:lstStyle>
          <a:p>
            <a:pPr>
              <a:defRPr/>
            </a:pPr>
            <a:endParaRPr lang="en-US" altLang="zh-TW"/>
          </a:p>
        </p:txBody>
      </p:sp>
      <p:sp>
        <p:nvSpPr>
          <p:cNvPr id="480259" name="Rectangle 3"/>
          <p:cNvSpPr>
            <a:spLocks noGrp="1" noChangeArrowheads="1"/>
          </p:cNvSpPr>
          <p:nvPr>
            <p:ph type="dt" idx="1"/>
          </p:nvPr>
        </p:nvSpPr>
        <p:spPr bwMode="auto">
          <a:xfrm>
            <a:off x="3848100" y="0"/>
            <a:ext cx="2944813"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新細明體" pitchFamily="18" charset="-120"/>
              </a:defRPr>
            </a:lvl1pPr>
          </a:lstStyle>
          <a:p>
            <a:pPr>
              <a:defRPr/>
            </a:pPr>
            <a:endParaRPr lang="en-US" altLang="zh-TW"/>
          </a:p>
        </p:txBody>
      </p:sp>
      <p:sp>
        <p:nvSpPr>
          <p:cNvPr id="50180" name="Rectangle 4"/>
          <p:cNvSpPr>
            <a:spLocks noGrp="1" noRot="1" noChangeAspect="1" noChangeArrowheads="1" noTextEdit="1"/>
          </p:cNvSpPr>
          <p:nvPr>
            <p:ph type="sldImg" idx="2"/>
          </p:nvPr>
        </p:nvSpPr>
        <p:spPr bwMode="auto">
          <a:xfrm>
            <a:off x="95250" y="742950"/>
            <a:ext cx="6604000" cy="3714750"/>
          </a:xfrm>
          <a:prstGeom prst="rect">
            <a:avLst/>
          </a:prstGeom>
          <a:noFill/>
          <a:ln w="9525">
            <a:solidFill>
              <a:srgbClr val="000000"/>
            </a:solidFill>
            <a:miter lim="800000"/>
            <a:headEnd/>
            <a:tailEnd/>
          </a:ln>
        </p:spPr>
      </p:sp>
      <p:sp>
        <p:nvSpPr>
          <p:cNvPr id="480261" name="Rectangle 5"/>
          <p:cNvSpPr>
            <a:spLocks noGrp="1" noChangeArrowheads="1"/>
          </p:cNvSpPr>
          <p:nvPr>
            <p:ph type="body" sz="quarter" idx="3"/>
          </p:nvPr>
        </p:nvSpPr>
        <p:spPr bwMode="auto">
          <a:xfrm>
            <a:off x="679450" y="4705350"/>
            <a:ext cx="5435600"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480262" name="Rectangle 6"/>
          <p:cNvSpPr>
            <a:spLocks noGrp="1" noChangeArrowheads="1"/>
          </p:cNvSpPr>
          <p:nvPr>
            <p:ph type="ftr" sz="quarter" idx="4"/>
          </p:nvPr>
        </p:nvSpPr>
        <p:spPr bwMode="auto">
          <a:xfrm>
            <a:off x="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新細明體" pitchFamily="18" charset="-120"/>
              </a:defRPr>
            </a:lvl1pPr>
          </a:lstStyle>
          <a:p>
            <a:pPr>
              <a:defRPr/>
            </a:pPr>
            <a:endParaRPr lang="en-US" altLang="zh-TW"/>
          </a:p>
        </p:txBody>
      </p:sp>
      <p:sp>
        <p:nvSpPr>
          <p:cNvPr id="480263" name="Rectangle 7"/>
          <p:cNvSpPr>
            <a:spLocks noGrp="1" noChangeArrowheads="1"/>
          </p:cNvSpPr>
          <p:nvPr>
            <p:ph type="sldNum" sz="quarter" idx="5"/>
          </p:nvPr>
        </p:nvSpPr>
        <p:spPr bwMode="auto">
          <a:xfrm>
            <a:off x="3848100" y="9409113"/>
            <a:ext cx="2944813"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新細明體" pitchFamily="18" charset="-120"/>
              </a:defRPr>
            </a:lvl1pPr>
          </a:lstStyle>
          <a:p>
            <a:pPr>
              <a:defRPr/>
            </a:pPr>
            <a:fld id="{C170707F-6CC1-4833-B69F-3ED0699F2AFC}" type="slidenum">
              <a:rPr lang="en-US" altLang="zh-TW"/>
              <a:pPr>
                <a:defRPr/>
              </a:pPr>
              <a:t>‹#›</a:t>
            </a:fld>
            <a:endParaRPr lang="en-US" altLang="zh-TW"/>
          </a:p>
        </p:txBody>
      </p:sp>
    </p:spTree>
    <p:extLst>
      <p:ext uri="{BB962C8B-B14F-4D97-AF65-F5344CB8AC3E}">
        <p14:creationId xmlns:p14="http://schemas.microsoft.com/office/powerpoint/2010/main" val="36826828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C5AFFB-1BE9-43C0-99AC-A2473ECD8F13}" type="slidenum">
              <a:rPr kumimoji="0" lang="zh-TW" altLang="en-US" sz="1200" b="0" i="0" u="none" strike="noStrike" kern="1200" cap="none" spc="0" normalizeH="0" baseline="0" noProof="0" smtClean="0">
                <a:ln>
                  <a:noFill/>
                </a:ln>
                <a:solidFill>
                  <a:prstClr val="black"/>
                </a:solidFill>
                <a:effectLst/>
                <a:uLnTx/>
                <a:uFillTx/>
                <a:latin typeface="Calibri" panose="020F050202020403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2851553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2130426"/>
            <a:ext cx="10363200" cy="1470025"/>
          </a:xfrm>
        </p:spPr>
        <p:txBody>
          <a:bodyPr/>
          <a:lstStyle/>
          <a:p>
            <a:r>
              <a:rPr lang="zh-TW" altLang="en-US"/>
              <a:t>按一下以編輯母片標題樣式</a:t>
            </a:r>
          </a:p>
        </p:txBody>
      </p:sp>
      <p:sp>
        <p:nvSpPr>
          <p:cNvPr id="3" name="副標題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ABCAF693-7C7F-449B-8A77-D048B2F93E72}" type="slidenum">
              <a:rPr lang="en-US" altLang="zh-TW"/>
              <a:pPr>
                <a:defRPr/>
              </a:pPr>
              <a:t>‹#›</a:t>
            </a:fld>
            <a:endParaRPr lang="en-US" altLang="zh-T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1960DE1E-95C6-4D47-94B8-A08A8A64B28E}" type="slidenum">
              <a:rPr lang="en-US" altLang="zh-TW"/>
              <a:pPr>
                <a:defRPr/>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7BC24820-E41C-4F2A-86B2-DEB0A64EA3F6}" type="slidenum">
              <a:rPr lang="en-US" altLang="zh-TW"/>
              <a:pPr>
                <a:defRPr/>
              </a:pPr>
              <a:t>‹#›</a:t>
            </a:fld>
            <a:endParaRPr lang="en-US" altLang="zh-TW"/>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295400"/>
            <a:ext cx="53848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295400"/>
            <a:ext cx="53848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17784446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295400"/>
            <a:ext cx="53848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295400"/>
            <a:ext cx="53848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12225-5612-419B-A8D5-4B8EEE4C217E}" type="slidenum">
              <a:rPr kumimoji="0" lang="en-US" sz="1600" b="1" i="0" u="none" strike="noStrike" kern="1200" cap="none" spc="0" normalizeH="0" baseline="0" noProof="0" smtClean="0">
                <a:ln>
                  <a:noFill/>
                </a:ln>
                <a:solidFill>
                  <a:prstClr val="black"/>
                </a:solidFill>
                <a:effectLst/>
                <a:uLnTx/>
                <a:uFillTx/>
                <a:latin typeface="Calibri" pitchFamily="34" charset="0"/>
                <a:ea typeface="+mn-ea"/>
                <a:cs typeface="Calibr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black"/>
              </a:solidFill>
              <a:effectLst/>
              <a:uLnTx/>
              <a:uFillTx/>
              <a:latin typeface="Calibri" pitchFamily="34" charset="0"/>
              <a:ea typeface="+mn-ea"/>
              <a:cs typeface="Calibri" pitchFamily="34" charset="0"/>
            </a:endParaRPr>
          </a:p>
        </p:txBody>
      </p:sp>
    </p:spTree>
    <p:extLst>
      <p:ext uri="{BB962C8B-B14F-4D97-AF65-F5344CB8AC3E}">
        <p14:creationId xmlns:p14="http://schemas.microsoft.com/office/powerpoint/2010/main" val="2436388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 y="2286000"/>
            <a:ext cx="12191999" cy="1165802"/>
          </a:xfrm>
        </p:spPr>
        <p:txBody>
          <a:bodyPr anchor="ctr"/>
          <a:lstStyle>
            <a:lvl1pPr algn="ctr">
              <a:defRPr sz="2600" b="1" cap="all">
                <a:solidFill>
                  <a:schemeClr val="bg1"/>
                </a:solidFill>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207819" y="3862677"/>
            <a:ext cx="11984180" cy="2205614"/>
          </a:xfrm>
        </p:spPr>
        <p:txBody>
          <a:bodyPr anchor="ctr"/>
          <a:lstStyle>
            <a:lvl1pPr marL="0" indent="0">
              <a:lnSpc>
                <a:spcPct val="150000"/>
              </a:lnSpc>
              <a:buNone/>
              <a:defRPr sz="2400" b="1">
                <a:solidFill>
                  <a:schemeClr val="bg1"/>
                </a:solidFill>
                <a:latin typeface="微軟正黑體" panose="020B0604030504040204" pitchFamily="34" charset="-120"/>
                <a:ea typeface="微軟正黑體" panose="020B0604030504040204" pitchFamily="34" charset="-120"/>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3160932094"/>
      </p:ext>
    </p:extLst>
  </p:cSld>
  <p:clrMapOvr>
    <a:masterClrMapping/>
  </p:clrMapOvr>
  <p:transition>
    <p:fade thruBlk="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兩側淡化">
    <p:spTree>
      <p:nvGrpSpPr>
        <p:cNvPr id="1" name=""/>
        <p:cNvGrpSpPr/>
        <p:nvPr/>
      </p:nvGrpSpPr>
      <p:grpSpPr>
        <a:xfrm>
          <a:off x="0" y="0"/>
          <a:ext cx="0" cy="0"/>
          <a:chOff x="0" y="0"/>
          <a:chExt cx="0" cy="0"/>
        </a:xfrm>
      </p:grpSpPr>
      <p:sp>
        <p:nvSpPr>
          <p:cNvPr id="2" name="標題 1"/>
          <p:cNvSpPr>
            <a:spLocks noGrp="1"/>
          </p:cNvSpPr>
          <p:nvPr>
            <p:ph type="title"/>
          </p:nvPr>
        </p:nvSpPr>
        <p:spPr>
          <a:xfrm>
            <a:off x="586317" y="131903"/>
            <a:ext cx="10972800" cy="840367"/>
          </a:xfrm>
        </p:spPr>
        <p:txBody>
          <a:bodyPr/>
          <a:lstStyle>
            <a:lvl1pPr algn="ctr">
              <a:defRPr sz="4400" b="1" baseline="0">
                <a:solidFill>
                  <a:srgbClr val="003300"/>
                </a:solidFill>
                <a:latin typeface="+mj-lt"/>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609600" y="1220939"/>
            <a:ext cx="10972800" cy="5401534"/>
          </a:xfrm>
        </p:spPr>
        <p:txBody>
          <a:bodyPr/>
          <a:lstStyle>
            <a:lvl1pPr>
              <a:defRPr sz="2800" baseline="0">
                <a:solidFill>
                  <a:srgbClr val="003300"/>
                </a:solidFill>
                <a:latin typeface="Calibri" panose="020F0502020204030204" pitchFamily="34" charset="0"/>
                <a:ea typeface="微軟正黑體" panose="020B0604030504040204" pitchFamily="34" charset="-120"/>
              </a:defRPr>
            </a:lvl1pPr>
            <a:lvl2pPr>
              <a:defRPr sz="2400" baseline="0">
                <a:solidFill>
                  <a:srgbClr val="003300"/>
                </a:solidFill>
                <a:latin typeface="+mn-lt"/>
                <a:ea typeface="微軟正黑體" panose="020B0604030504040204" pitchFamily="34" charset="-120"/>
              </a:defRPr>
            </a:lvl2pPr>
            <a:lvl3pPr>
              <a:defRPr baseline="0">
                <a:solidFill>
                  <a:srgbClr val="003300"/>
                </a:solidFill>
                <a:latin typeface="+mn-lt"/>
                <a:ea typeface="微軟正黑體" panose="020B0604030504040204" pitchFamily="34" charset="-120"/>
              </a:defRPr>
            </a:lvl3pPr>
            <a:lvl4pPr>
              <a:defRPr baseline="0">
                <a:solidFill>
                  <a:srgbClr val="003300"/>
                </a:solidFill>
                <a:latin typeface="+mn-lt"/>
                <a:ea typeface="微軟正黑體" panose="020B0604030504040204" pitchFamily="34" charset="-120"/>
              </a:defRPr>
            </a:lvl4pPr>
            <a:lvl5pPr>
              <a:defRPr baseline="0">
                <a:solidFill>
                  <a:srgbClr val="003300"/>
                </a:solidFill>
                <a:latin typeface="+mn-lt"/>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1" name="Rectangle 39"/>
          <p:cNvSpPr>
            <a:spLocks noChangeArrowheads="1"/>
          </p:cNvSpPr>
          <p:nvPr/>
        </p:nvSpPr>
        <p:spPr bwMode="auto">
          <a:xfrm>
            <a:off x="1" y="1034475"/>
            <a:ext cx="12145433" cy="71438"/>
          </a:xfrm>
          <a:prstGeom prst="rect">
            <a:avLst/>
          </a:prstGeom>
          <a:gradFill rotWithShape="1">
            <a:gsLst>
              <a:gs pos="50000">
                <a:srgbClr val="148D8E"/>
              </a:gs>
              <a:gs pos="0">
                <a:schemeClr val="bg1"/>
              </a:gs>
              <a:gs pos="100000">
                <a:schemeClr val="bg1"/>
              </a:gs>
            </a:gsLst>
            <a:lin ang="0" scaled="1"/>
          </a:gradFill>
          <a:ln>
            <a:noFill/>
          </a:ln>
          <a:effectLst/>
        </p:spPr>
        <p:txBody>
          <a:bodyPr wrap="none" anchor="ctr"/>
          <a:lstStyle/>
          <a:p>
            <a:pPr marL="0" marR="0" lvl="0" indent="0" algn="l" defTabSz="914353"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0" name="頁尾版面配置區 8">
            <a:extLst>
              <a:ext uri="{FF2B5EF4-FFF2-40B4-BE49-F238E27FC236}">
                <a16:creationId xmlns:a16="http://schemas.microsoft.com/office/drawing/2014/main" id="{3CD8B2EF-363B-41CD-8AD0-1FA2DED005A4}"/>
              </a:ext>
            </a:extLst>
          </p:cNvPr>
          <p:cNvSpPr txBox="1">
            <a:spLocks/>
          </p:cNvSpPr>
          <p:nvPr userDrawn="1"/>
        </p:nvSpPr>
        <p:spPr>
          <a:xfrm>
            <a:off x="11667068" y="6492875"/>
            <a:ext cx="524933" cy="351188"/>
          </a:xfrm>
          <a:prstGeom prst="rect">
            <a:avLst/>
          </a:prstGeom>
        </p:spPr>
        <p:txBody>
          <a:bodyPr anchor="ctr"/>
          <a:lstStyle>
            <a:defPPr>
              <a:defRPr lang="zh-TW"/>
            </a:defPPr>
            <a:lvl1pPr algn="r" rtl="0" fontAlgn="base">
              <a:spcBef>
                <a:spcPct val="0"/>
              </a:spcBef>
              <a:spcAft>
                <a:spcPct val="0"/>
              </a:spcAft>
              <a:defRPr kumimoji="1" sz="1600" b="1" kern="1200">
                <a:solidFill>
                  <a:schemeClr val="tx1">
                    <a:lumMod val="95000"/>
                    <a:lumOff val="5000"/>
                  </a:schemeClr>
                </a:solidFill>
                <a:latin typeface="+mj-lt"/>
                <a:ea typeface="新細明體" panose="02020500000000000000" pitchFamily="18" charset="-120"/>
                <a:cs typeface="+mn-cs"/>
              </a:defRPr>
            </a:lvl1pPr>
            <a:lvl2pPr marL="457200" algn="l" rtl="0" fontAlgn="base">
              <a:spcBef>
                <a:spcPct val="0"/>
              </a:spcBef>
              <a:spcAft>
                <a:spcPct val="0"/>
              </a:spcAft>
              <a:defRPr kumimoji="1" sz="2800" kern="1200">
                <a:solidFill>
                  <a:schemeClr val="tx1"/>
                </a:solidFill>
                <a:latin typeface="Antique Olive" pitchFamily="34" charset="0"/>
                <a:ea typeface="新細明體" panose="02020500000000000000" pitchFamily="18" charset="-120"/>
                <a:cs typeface="+mn-cs"/>
              </a:defRPr>
            </a:lvl2pPr>
            <a:lvl3pPr marL="914400" algn="l" rtl="0" fontAlgn="base">
              <a:spcBef>
                <a:spcPct val="0"/>
              </a:spcBef>
              <a:spcAft>
                <a:spcPct val="0"/>
              </a:spcAft>
              <a:defRPr kumimoji="1" sz="2800" kern="1200">
                <a:solidFill>
                  <a:schemeClr val="tx1"/>
                </a:solidFill>
                <a:latin typeface="Antique Olive" pitchFamily="34" charset="0"/>
                <a:ea typeface="新細明體" panose="02020500000000000000" pitchFamily="18" charset="-120"/>
                <a:cs typeface="+mn-cs"/>
              </a:defRPr>
            </a:lvl3pPr>
            <a:lvl4pPr marL="1371600" algn="l" rtl="0" fontAlgn="base">
              <a:spcBef>
                <a:spcPct val="0"/>
              </a:spcBef>
              <a:spcAft>
                <a:spcPct val="0"/>
              </a:spcAft>
              <a:defRPr kumimoji="1" sz="2800" kern="1200">
                <a:solidFill>
                  <a:schemeClr val="tx1"/>
                </a:solidFill>
                <a:latin typeface="Antique Olive" pitchFamily="34" charset="0"/>
                <a:ea typeface="新細明體" panose="02020500000000000000" pitchFamily="18" charset="-120"/>
                <a:cs typeface="+mn-cs"/>
              </a:defRPr>
            </a:lvl4pPr>
            <a:lvl5pPr marL="1828800" algn="l" rtl="0" fontAlgn="base">
              <a:spcBef>
                <a:spcPct val="0"/>
              </a:spcBef>
              <a:spcAft>
                <a:spcPct val="0"/>
              </a:spcAft>
              <a:defRPr kumimoji="1" sz="2800" kern="1200">
                <a:solidFill>
                  <a:schemeClr val="tx1"/>
                </a:solidFill>
                <a:latin typeface="Antique Olive" pitchFamily="34" charset="0"/>
                <a:ea typeface="新細明體" panose="02020500000000000000" pitchFamily="18" charset="-120"/>
                <a:cs typeface="+mn-cs"/>
              </a:defRPr>
            </a:lvl5pPr>
            <a:lvl6pPr marL="2286000" algn="l" defTabSz="914400" rtl="0" eaLnBrk="1" latinLnBrk="0" hangingPunct="1">
              <a:defRPr kumimoji="1" sz="2800" kern="1200">
                <a:solidFill>
                  <a:schemeClr val="tx1"/>
                </a:solidFill>
                <a:latin typeface="Antique Olive" pitchFamily="34" charset="0"/>
                <a:ea typeface="新細明體" panose="02020500000000000000" pitchFamily="18" charset="-120"/>
                <a:cs typeface="+mn-cs"/>
              </a:defRPr>
            </a:lvl6pPr>
            <a:lvl7pPr marL="2743200" algn="l" defTabSz="914400" rtl="0" eaLnBrk="1" latinLnBrk="0" hangingPunct="1">
              <a:defRPr kumimoji="1" sz="2800" kern="1200">
                <a:solidFill>
                  <a:schemeClr val="tx1"/>
                </a:solidFill>
                <a:latin typeface="Antique Olive" pitchFamily="34" charset="0"/>
                <a:ea typeface="新細明體" panose="02020500000000000000" pitchFamily="18" charset="-120"/>
                <a:cs typeface="+mn-cs"/>
              </a:defRPr>
            </a:lvl7pPr>
            <a:lvl8pPr marL="3200400" algn="l" defTabSz="914400" rtl="0" eaLnBrk="1" latinLnBrk="0" hangingPunct="1">
              <a:defRPr kumimoji="1" sz="2800" kern="1200">
                <a:solidFill>
                  <a:schemeClr val="tx1"/>
                </a:solidFill>
                <a:latin typeface="Antique Olive" pitchFamily="34" charset="0"/>
                <a:ea typeface="新細明體" panose="02020500000000000000" pitchFamily="18" charset="-120"/>
                <a:cs typeface="+mn-cs"/>
              </a:defRPr>
            </a:lvl8pPr>
            <a:lvl9pPr marL="3657600" algn="l" defTabSz="914400" rtl="0" eaLnBrk="1" latinLnBrk="0" hangingPunct="1">
              <a:defRPr kumimoji="1" sz="2800" kern="1200">
                <a:solidFill>
                  <a:schemeClr val="tx1"/>
                </a:solidFill>
                <a:latin typeface="Antique Olive" pitchFamily="34" charset="0"/>
                <a:ea typeface="新細明體" panose="02020500000000000000" pitchFamily="18" charset="-120"/>
                <a:cs typeface="+mn-cs"/>
              </a:defRPr>
            </a:lvl9pPr>
          </a:lstStyle>
          <a:p>
            <a:pPr marL="0" marR="0" lvl="0" indent="0" algn="r" defTabSz="642915" rtl="0" eaLnBrk="1" fontAlgn="base" latinLnBrk="0" hangingPunct="1">
              <a:lnSpc>
                <a:spcPct val="100000"/>
              </a:lnSpc>
              <a:spcBef>
                <a:spcPct val="0"/>
              </a:spcBef>
              <a:spcAft>
                <a:spcPct val="0"/>
              </a:spcAft>
              <a:buClrTx/>
              <a:buSzTx/>
              <a:buFontTx/>
              <a:buNone/>
              <a:tabLst/>
              <a:defRPr/>
            </a:pPr>
            <a:fld id="{B38FD201-16F4-468A-80B7-D23E20A9869B}" type="slidenum">
              <a:rPr kumimoji="1" lang="en-US" altLang="zh-TW" sz="1600" b="1" i="0" u="none" strike="noStrike" kern="1200" cap="none" spc="0" normalizeH="0" baseline="0" noProof="0" smtClean="0">
                <a:ln>
                  <a:noFill/>
                </a:ln>
                <a:solidFill>
                  <a:prstClr val="black">
                    <a:lumMod val="95000"/>
                    <a:lumOff val="5000"/>
                  </a:prstClr>
                </a:solidFill>
                <a:effectLst/>
                <a:uLnTx/>
                <a:uFillTx/>
                <a:latin typeface="Calibri"/>
                <a:ea typeface="新細明體" panose="02020500000000000000" pitchFamily="18" charset="-120"/>
                <a:cs typeface="+mn-cs"/>
              </a:rPr>
              <a:pPr marL="0" marR="0" lvl="0" indent="0" algn="r" defTabSz="642915" rtl="0" eaLnBrk="1" fontAlgn="base" latinLnBrk="0" hangingPunct="1">
                <a:lnSpc>
                  <a:spcPct val="100000"/>
                </a:lnSpc>
                <a:spcBef>
                  <a:spcPct val="0"/>
                </a:spcBef>
                <a:spcAft>
                  <a:spcPct val="0"/>
                </a:spcAft>
                <a:buClrTx/>
                <a:buSzTx/>
                <a:buFontTx/>
                <a:buNone/>
                <a:tabLst/>
                <a:defRPr/>
              </a:pPr>
              <a:t>‹#›</a:t>
            </a:fld>
            <a:endParaRPr kumimoji="1" lang="zh-TW" altLang="en-US" sz="1600" b="1" i="0" u="none" strike="noStrike" kern="1200" cap="none" spc="0" normalizeH="0" baseline="0" noProof="0" dirty="0">
              <a:ln>
                <a:noFill/>
              </a:ln>
              <a:solidFill>
                <a:prstClr val="black">
                  <a:lumMod val="95000"/>
                  <a:lumOff val="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4083563015"/>
      </p:ext>
    </p:extLst>
  </p:cSld>
  <p:clrMapOvr>
    <a:masterClrMapping/>
  </p:clrMapOvr>
  <p:transition>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左深右淡">
    <p:spTree>
      <p:nvGrpSpPr>
        <p:cNvPr id="1" name=""/>
        <p:cNvGrpSpPr/>
        <p:nvPr/>
      </p:nvGrpSpPr>
      <p:grpSpPr>
        <a:xfrm>
          <a:off x="0" y="0"/>
          <a:ext cx="0" cy="0"/>
          <a:chOff x="0" y="0"/>
          <a:chExt cx="0" cy="0"/>
        </a:xfrm>
      </p:grpSpPr>
      <p:sp>
        <p:nvSpPr>
          <p:cNvPr id="2" name="標題 1"/>
          <p:cNvSpPr>
            <a:spLocks noGrp="1"/>
          </p:cNvSpPr>
          <p:nvPr>
            <p:ph type="title"/>
          </p:nvPr>
        </p:nvSpPr>
        <p:spPr>
          <a:xfrm>
            <a:off x="487681" y="72984"/>
            <a:ext cx="11094720" cy="887600"/>
          </a:xfrm>
        </p:spPr>
        <p:txBody>
          <a:bodyPr/>
          <a:lstStyle>
            <a:lvl1pPr algn="l">
              <a:defRPr sz="4400" b="1" baseline="0">
                <a:solidFill>
                  <a:srgbClr val="003300"/>
                </a:solidFill>
                <a:latin typeface="Calibri" panose="020F0502020204030204" pitchFamily="34" charset="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487681" y="1141327"/>
            <a:ext cx="11094720" cy="5351549"/>
          </a:xfrm>
        </p:spPr>
        <p:txBody>
          <a:bodyPr/>
          <a:lstStyle>
            <a:lvl1pPr>
              <a:defRPr sz="2400" baseline="0">
                <a:solidFill>
                  <a:srgbClr val="003300"/>
                </a:solidFill>
                <a:latin typeface="Calibri" panose="020F0502020204030204" pitchFamily="34" charset="0"/>
                <a:ea typeface="微軟正黑體" panose="020B0604030504040204" pitchFamily="34" charset="-120"/>
              </a:defRPr>
            </a:lvl1pPr>
            <a:lvl2pPr>
              <a:defRPr sz="2000" baseline="0">
                <a:solidFill>
                  <a:srgbClr val="003300"/>
                </a:solidFill>
                <a:latin typeface="Calibri" panose="020F0502020204030204" pitchFamily="34" charset="0"/>
                <a:ea typeface="微軟正黑體" panose="020B0604030504040204" pitchFamily="34" charset="-120"/>
              </a:defRPr>
            </a:lvl2pPr>
            <a:lvl3pPr>
              <a:defRPr baseline="0">
                <a:solidFill>
                  <a:srgbClr val="003300"/>
                </a:solidFill>
                <a:latin typeface="Calibri" panose="020F0502020204030204" pitchFamily="34" charset="0"/>
                <a:ea typeface="微軟正黑體" panose="020B0604030504040204" pitchFamily="34" charset="-120"/>
              </a:defRPr>
            </a:lvl3pPr>
            <a:lvl4pPr>
              <a:defRPr baseline="0">
                <a:solidFill>
                  <a:srgbClr val="003300"/>
                </a:solidFill>
                <a:latin typeface="Calibri" panose="020F0502020204030204" pitchFamily="34" charset="0"/>
                <a:ea typeface="微軟正黑體" panose="020B0604030504040204" pitchFamily="34" charset="-120"/>
              </a:defRPr>
            </a:lvl4pPr>
            <a:lvl5pPr>
              <a:defRPr baseline="0">
                <a:solidFill>
                  <a:srgbClr val="003300"/>
                </a:solidFill>
                <a:latin typeface="Calibri" panose="020F050202020403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9" name="頁尾版面配置區 8"/>
          <p:cNvSpPr>
            <a:spLocks noGrp="1"/>
          </p:cNvSpPr>
          <p:nvPr>
            <p:ph type="ftr" sz="quarter" idx="12"/>
          </p:nvPr>
        </p:nvSpPr>
        <p:spPr>
          <a:xfrm>
            <a:off x="11667068" y="6492875"/>
            <a:ext cx="524933" cy="351188"/>
          </a:xfrm>
          <a:prstGeom prst="rect">
            <a:avLst/>
          </a:prstGeom>
        </p:spPr>
        <p:txBody>
          <a:bodyPr anchor="ctr"/>
          <a:lstStyle>
            <a:lvl1pPr algn="r">
              <a:defRPr sz="1600" b="1">
                <a:solidFill>
                  <a:schemeClr val="tx1">
                    <a:lumMod val="95000"/>
                    <a:lumOff val="5000"/>
                  </a:schemeClr>
                </a:solidFill>
                <a:latin typeface="+mj-lt"/>
              </a:defRPr>
            </a:lvl1pPr>
          </a:lstStyle>
          <a:p>
            <a:pPr defTabSz="642915" fontAlgn="auto">
              <a:spcBef>
                <a:spcPts val="0"/>
              </a:spcBef>
              <a:spcAft>
                <a:spcPts val="0"/>
              </a:spcAft>
              <a:defRPr/>
            </a:pPr>
            <a:fld id="{1B96731B-520D-40C8-A444-2665AC742BA8}" type="slidenum">
              <a:rPr kumimoji="0" lang="zh-TW" altLang="en-US" smtClean="0">
                <a:solidFill>
                  <a:prstClr val="black">
                    <a:lumMod val="95000"/>
                    <a:lumOff val="5000"/>
                  </a:prstClr>
                </a:solidFill>
                <a:ea typeface="新細明體" panose="02020500000000000000" pitchFamily="18" charset="-120"/>
              </a:rPr>
              <a:pPr defTabSz="642915" fontAlgn="auto">
                <a:spcBef>
                  <a:spcPts val="0"/>
                </a:spcBef>
                <a:spcAft>
                  <a:spcPts val="0"/>
                </a:spcAft>
                <a:defRPr/>
              </a:pPr>
              <a:t>‹#›</a:t>
            </a:fld>
            <a:endParaRPr kumimoji="0" lang="zh-TW" altLang="en-US" dirty="0">
              <a:solidFill>
                <a:prstClr val="black">
                  <a:lumMod val="95000"/>
                  <a:lumOff val="5000"/>
                </a:prstClr>
              </a:solidFill>
              <a:ea typeface="新細明體" panose="02020500000000000000" pitchFamily="18" charset="-120"/>
            </a:endParaRPr>
          </a:p>
        </p:txBody>
      </p:sp>
      <p:sp>
        <p:nvSpPr>
          <p:cNvPr id="11" name="Rectangle 39"/>
          <p:cNvSpPr>
            <a:spLocks noChangeArrowheads="1"/>
          </p:cNvSpPr>
          <p:nvPr/>
        </p:nvSpPr>
        <p:spPr bwMode="auto">
          <a:xfrm>
            <a:off x="1" y="998451"/>
            <a:ext cx="12145433" cy="71438"/>
          </a:xfrm>
          <a:prstGeom prst="rect">
            <a:avLst/>
          </a:prstGeom>
          <a:gradFill rotWithShape="1">
            <a:gsLst>
              <a:gs pos="0">
                <a:srgbClr val="148D8E"/>
              </a:gs>
              <a:gs pos="60000">
                <a:schemeClr val="bg1"/>
              </a:gs>
            </a:gsLst>
            <a:lin ang="0" scaled="1"/>
          </a:gradFill>
          <a:ln>
            <a:noFill/>
          </a:ln>
          <a:effectLst/>
        </p:spPr>
        <p:txBody>
          <a:bodyPr wrap="none" anchor="ctr"/>
          <a:lstStyle/>
          <a:p>
            <a:pPr marL="0" marR="0" lvl="0" indent="0" algn="l" defTabSz="914353"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862182568"/>
      </p:ext>
    </p:extLst>
  </p:cSld>
  <p:clrMapOvr>
    <a:masterClrMapping/>
  </p:clrMapOvr>
  <p:transition>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無線條">
    <p:spTree>
      <p:nvGrpSpPr>
        <p:cNvPr id="1" name=""/>
        <p:cNvGrpSpPr/>
        <p:nvPr/>
      </p:nvGrpSpPr>
      <p:grpSpPr>
        <a:xfrm>
          <a:off x="0" y="0"/>
          <a:ext cx="0" cy="0"/>
          <a:chOff x="0" y="0"/>
          <a:chExt cx="0" cy="0"/>
        </a:xfrm>
      </p:grpSpPr>
      <p:sp>
        <p:nvSpPr>
          <p:cNvPr id="2" name="標題 1"/>
          <p:cNvSpPr>
            <a:spLocks noGrp="1"/>
          </p:cNvSpPr>
          <p:nvPr>
            <p:ph type="title"/>
          </p:nvPr>
        </p:nvSpPr>
        <p:spPr>
          <a:xfrm>
            <a:off x="609600" y="85057"/>
            <a:ext cx="10972800" cy="1077596"/>
          </a:xfrm>
        </p:spPr>
        <p:txBody>
          <a:bodyPr/>
          <a:lstStyle>
            <a:lvl1pPr algn="ctr">
              <a:defRPr sz="4400" b="1" baseline="0">
                <a:solidFill>
                  <a:srgbClr val="003300"/>
                </a:solidFill>
                <a:latin typeface="+mj-lt"/>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609600" y="1310641"/>
            <a:ext cx="10972800" cy="5182235"/>
          </a:xfrm>
        </p:spPr>
        <p:txBody>
          <a:bodyPr/>
          <a:lstStyle>
            <a:lvl1pPr>
              <a:defRPr sz="2800" baseline="0">
                <a:solidFill>
                  <a:srgbClr val="003300"/>
                </a:solidFill>
                <a:latin typeface="+mj-lt"/>
                <a:ea typeface="微軟正黑體" panose="020B0604030504040204" pitchFamily="34" charset="-120"/>
              </a:defRPr>
            </a:lvl1pPr>
            <a:lvl2pPr>
              <a:defRPr sz="2400" baseline="0">
                <a:solidFill>
                  <a:srgbClr val="003300"/>
                </a:solidFill>
                <a:latin typeface="Calibri" panose="020F0502020204030204" pitchFamily="34" charset="0"/>
                <a:ea typeface="微軟正黑體" panose="020B0604030504040204" pitchFamily="34" charset="-120"/>
              </a:defRPr>
            </a:lvl2pPr>
            <a:lvl3pPr>
              <a:defRPr baseline="0">
                <a:solidFill>
                  <a:srgbClr val="003300"/>
                </a:solidFill>
                <a:latin typeface="+mj-lt"/>
                <a:ea typeface="微軟正黑體" panose="020B0604030504040204" pitchFamily="34" charset="-120"/>
              </a:defRPr>
            </a:lvl3pPr>
            <a:lvl4pPr>
              <a:defRPr baseline="0">
                <a:solidFill>
                  <a:srgbClr val="003300"/>
                </a:solidFill>
                <a:latin typeface="+mj-lt"/>
                <a:ea typeface="微軟正黑體" panose="020B0604030504040204" pitchFamily="34" charset="-120"/>
              </a:defRPr>
            </a:lvl4pPr>
            <a:lvl5pPr>
              <a:defRPr baseline="0">
                <a:solidFill>
                  <a:srgbClr val="003300"/>
                </a:solidFill>
                <a:latin typeface="+mj-lt"/>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1" name="頁尾版面配置區 8">
            <a:extLst>
              <a:ext uri="{FF2B5EF4-FFF2-40B4-BE49-F238E27FC236}">
                <a16:creationId xmlns:a16="http://schemas.microsoft.com/office/drawing/2014/main" id="{58CF3592-E3A1-4723-A074-9CCE9AB795AF}"/>
              </a:ext>
            </a:extLst>
          </p:cNvPr>
          <p:cNvSpPr>
            <a:spLocks noGrp="1"/>
          </p:cNvSpPr>
          <p:nvPr>
            <p:ph type="ftr" sz="quarter" idx="12"/>
          </p:nvPr>
        </p:nvSpPr>
        <p:spPr>
          <a:xfrm>
            <a:off x="11667068" y="6492875"/>
            <a:ext cx="524933" cy="351188"/>
          </a:xfrm>
          <a:prstGeom prst="rect">
            <a:avLst/>
          </a:prstGeom>
        </p:spPr>
        <p:txBody>
          <a:bodyPr anchor="ctr"/>
          <a:lstStyle>
            <a:lvl1pPr algn="r">
              <a:defRPr sz="1600" b="1">
                <a:solidFill>
                  <a:schemeClr val="tx1">
                    <a:lumMod val="95000"/>
                    <a:lumOff val="5000"/>
                  </a:schemeClr>
                </a:solidFill>
                <a:latin typeface="+mj-lt"/>
              </a:defRPr>
            </a:lvl1pPr>
          </a:lstStyle>
          <a:p>
            <a:pPr defTabSz="642915" fontAlgn="auto">
              <a:spcBef>
                <a:spcPts val="0"/>
              </a:spcBef>
              <a:spcAft>
                <a:spcPts val="0"/>
              </a:spcAft>
              <a:defRPr/>
            </a:pPr>
            <a:fld id="{D70C7D12-BDBC-4886-9C40-EBF9C02C2AB6}" type="slidenum">
              <a:rPr kumimoji="0" lang="zh-TW" altLang="en-US" smtClean="0">
                <a:solidFill>
                  <a:prstClr val="black">
                    <a:lumMod val="95000"/>
                    <a:lumOff val="5000"/>
                  </a:prstClr>
                </a:solidFill>
                <a:ea typeface="新細明體" panose="02020500000000000000" pitchFamily="18" charset="-120"/>
              </a:rPr>
              <a:pPr defTabSz="642915" fontAlgn="auto">
                <a:spcBef>
                  <a:spcPts val="0"/>
                </a:spcBef>
                <a:spcAft>
                  <a:spcPts val="0"/>
                </a:spcAft>
                <a:defRPr/>
              </a:pPr>
              <a:t>‹#›</a:t>
            </a:fld>
            <a:endParaRPr kumimoji="0" lang="zh-TW" altLang="en-US" dirty="0">
              <a:solidFill>
                <a:prstClr val="black">
                  <a:lumMod val="95000"/>
                  <a:lumOff val="5000"/>
                </a:prstClr>
              </a:solidFill>
              <a:ea typeface="新細明體" panose="02020500000000000000" pitchFamily="18" charset="-120"/>
            </a:endParaRPr>
          </a:p>
        </p:txBody>
      </p:sp>
    </p:spTree>
    <p:extLst>
      <p:ext uri="{BB962C8B-B14F-4D97-AF65-F5344CB8AC3E}">
        <p14:creationId xmlns:p14="http://schemas.microsoft.com/office/powerpoint/2010/main" val="1865796729"/>
      </p:ext>
    </p:extLst>
  </p:cSld>
  <p:clrMapOvr>
    <a:masterClrMapping/>
  </p:clrMapOvr>
  <p:transition>
    <p:fade thruBlk="1"/>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投影片編號版面配置區 2"/>
          <p:cNvSpPr>
            <a:spLocks noGrp="1"/>
          </p:cNvSpPr>
          <p:nvPr>
            <p:ph type="sldNum" sz="quarter" idx="10"/>
          </p:nvPr>
        </p:nvSpPr>
        <p:spPr/>
        <p:txBody>
          <a:bodyPr/>
          <a:lstStyle/>
          <a:p>
            <a:pPr defTabSz="642915">
              <a:defRPr/>
            </a:pPr>
            <a:fld id="{0F39DA5C-13A2-4125-AF3D-F36D9B32B26C}" type="slidenum">
              <a:rPr lang="zh-TW" altLang="en-US" smtClean="0">
                <a:solidFill>
                  <a:prstClr val="black">
                    <a:tint val="75000"/>
                  </a:prstClr>
                </a:solidFill>
              </a:rPr>
              <a:pPr defTabSz="642915">
                <a:def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1895081678"/>
      </p:ext>
    </p:extLst>
  </p:cSld>
  <p:clrMapOvr>
    <a:masterClrMapping/>
  </p:clrMapOvr>
  <p:transition>
    <p:fade thruBlk="1"/>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投影片編號版面配置區 2"/>
          <p:cNvSpPr>
            <a:spLocks noGrp="1"/>
          </p:cNvSpPr>
          <p:nvPr>
            <p:ph type="sldNum" sz="quarter" idx="10"/>
          </p:nvPr>
        </p:nvSpPr>
        <p:spPr/>
        <p:txBody>
          <a:bodyPr/>
          <a:lstStyle/>
          <a:p>
            <a:pPr defTabSz="642915">
              <a:defRPr/>
            </a:pPr>
            <a:fld id="{0F39DA5C-13A2-4125-AF3D-F36D9B32B26C}" type="slidenum">
              <a:rPr lang="zh-TW" altLang="en-US" smtClean="0">
                <a:solidFill>
                  <a:prstClr val="black">
                    <a:tint val="75000"/>
                  </a:prstClr>
                </a:solidFill>
              </a:rPr>
              <a:pPr defTabSz="642915">
                <a:def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4084826788"/>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0B54F929-E893-40B7-AD9C-A15F1C937C74}" type="slidenum">
              <a:rPr lang="en-US" altLang="zh-TW"/>
              <a:pPr>
                <a:defRPr/>
              </a:pPr>
              <a:t>‹#›</a:t>
            </a:fld>
            <a:endParaRPr lang="en-US" altLang="zh-TW"/>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1_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142948"/>
            <a:ext cx="10972800" cy="990743"/>
          </a:xfrm>
        </p:spPr>
        <p:txBody>
          <a:bodyPr/>
          <a:lstStyle>
            <a:lvl1pPr algn="ctr">
              <a:defRPr sz="4400" b="1">
                <a:solidFill>
                  <a:schemeClr val="tx1"/>
                </a:solidFill>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sz="half" idx="1"/>
          </p:nvPr>
        </p:nvSpPr>
        <p:spPr>
          <a:xfrm>
            <a:off x="609600" y="1397002"/>
            <a:ext cx="5384800" cy="4525963"/>
          </a:xfrm>
        </p:spPr>
        <p:txBody>
          <a:bodyPr/>
          <a:lstStyle>
            <a:lvl1pPr>
              <a:defRPr sz="2400">
                <a:solidFill>
                  <a:schemeClr val="tx1"/>
                </a:solidFill>
                <a:latin typeface="微軟正黑體" panose="020B0604030504040204" pitchFamily="34" charset="-120"/>
                <a:ea typeface="微軟正黑體" panose="020B0604030504040204" pitchFamily="34" charset="-120"/>
              </a:defRPr>
            </a:lvl1pPr>
            <a:lvl2pPr>
              <a:defRPr sz="2000">
                <a:solidFill>
                  <a:schemeClr val="tx1"/>
                </a:solidFill>
                <a:latin typeface="微軟正黑體" panose="020B0604030504040204" pitchFamily="34" charset="-120"/>
                <a:ea typeface="微軟正黑體" panose="020B0604030504040204" pitchFamily="34" charset="-120"/>
              </a:defRPr>
            </a:lvl2pPr>
            <a:lvl3pPr>
              <a:defRPr sz="1800">
                <a:solidFill>
                  <a:schemeClr val="tx1"/>
                </a:solidFill>
                <a:latin typeface="微軟正黑體" panose="020B0604030504040204" pitchFamily="34" charset="-120"/>
                <a:ea typeface="微軟正黑體" panose="020B0604030504040204" pitchFamily="34" charset="-120"/>
              </a:defRPr>
            </a:lvl3pPr>
            <a:lvl4pPr>
              <a:defRPr sz="1500">
                <a:solidFill>
                  <a:schemeClr val="tx1"/>
                </a:solidFill>
                <a:latin typeface="微軟正黑體" panose="020B0604030504040204" pitchFamily="34" charset="-120"/>
                <a:ea typeface="微軟正黑體" panose="020B0604030504040204" pitchFamily="34" charset="-120"/>
              </a:defRPr>
            </a:lvl4pPr>
            <a:lvl5pPr>
              <a:defRPr sz="1500">
                <a:solidFill>
                  <a:schemeClr val="tx1"/>
                </a:solidFill>
                <a:latin typeface="微軟正黑體" panose="020B0604030504040204" pitchFamily="34" charset="-120"/>
                <a:ea typeface="微軟正黑體" panose="020B0604030504040204" pitchFamily="34" charset="-120"/>
              </a:defRPr>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內容版面配置區 3"/>
          <p:cNvSpPr>
            <a:spLocks noGrp="1"/>
          </p:cNvSpPr>
          <p:nvPr>
            <p:ph sz="half" idx="2"/>
          </p:nvPr>
        </p:nvSpPr>
        <p:spPr>
          <a:xfrm>
            <a:off x="6197600" y="1397002"/>
            <a:ext cx="5384800" cy="4525963"/>
          </a:xfrm>
        </p:spPr>
        <p:txBody>
          <a:bodyPr/>
          <a:lstStyle>
            <a:lvl1pPr algn="l" rtl="0" eaLnBrk="0" fontAlgn="base" hangingPunct="0">
              <a:spcBef>
                <a:spcPct val="20000"/>
              </a:spcBef>
              <a:spcAft>
                <a:spcPct val="0"/>
              </a:spcAft>
              <a:buFont typeface="Arial" charset="0"/>
              <a:defRPr lang="zh-TW" altLang="en-US" sz="2400" kern="1200" dirty="0" smtClean="0">
                <a:solidFill>
                  <a:schemeClr val="tx1"/>
                </a:solidFill>
                <a:latin typeface="微軟正黑體" panose="020B0604030504040204" pitchFamily="34" charset="-120"/>
                <a:ea typeface="微軟正黑體" panose="020B0604030504040204" pitchFamily="34" charset="-120"/>
                <a:cs typeface="+mn-cs"/>
              </a:defRPr>
            </a:lvl1pPr>
            <a:lvl2pPr algn="l" rtl="0" eaLnBrk="0" fontAlgn="base" hangingPunct="0">
              <a:spcBef>
                <a:spcPct val="20000"/>
              </a:spcBef>
              <a:spcAft>
                <a:spcPct val="0"/>
              </a:spcAft>
              <a:buFont typeface="Arial" charset="0"/>
              <a:defRPr lang="zh-TW" altLang="en-US" sz="2000" kern="1200" dirty="0" smtClean="0">
                <a:solidFill>
                  <a:schemeClr val="tx1"/>
                </a:solidFill>
                <a:latin typeface="微軟正黑體" panose="020B0604030504040204" pitchFamily="34" charset="-120"/>
                <a:ea typeface="微軟正黑體" panose="020B0604030504040204" pitchFamily="34" charset="-120"/>
                <a:cs typeface="+mn-cs"/>
              </a:defRPr>
            </a:lvl2pPr>
            <a:lvl3pPr algn="l" rtl="0" eaLnBrk="0" fontAlgn="base" hangingPunct="0">
              <a:spcBef>
                <a:spcPct val="20000"/>
              </a:spcBef>
              <a:spcAft>
                <a:spcPct val="0"/>
              </a:spcAft>
              <a:buFont typeface="Arial" charset="0"/>
              <a:defRPr lang="zh-TW" altLang="en-US" sz="1800" kern="1200" dirty="0" smtClean="0">
                <a:solidFill>
                  <a:schemeClr val="tx1"/>
                </a:solidFill>
                <a:latin typeface="微軟正黑體" panose="020B0604030504040204" pitchFamily="34" charset="-120"/>
                <a:ea typeface="微軟正黑體" panose="020B0604030504040204" pitchFamily="34" charset="-120"/>
                <a:cs typeface="+mn-cs"/>
              </a:defRPr>
            </a:lvl3pPr>
            <a:lvl4pPr algn="l" rtl="0" eaLnBrk="0" fontAlgn="base" hangingPunct="0">
              <a:spcBef>
                <a:spcPct val="20000"/>
              </a:spcBef>
              <a:spcAft>
                <a:spcPct val="0"/>
              </a:spcAft>
              <a:buFont typeface="Arial" charset="0"/>
              <a:defRPr lang="zh-TW" altLang="en-US" sz="1500" kern="1200" dirty="0" smtClean="0">
                <a:solidFill>
                  <a:schemeClr val="tx1"/>
                </a:solidFill>
                <a:latin typeface="微軟正黑體" panose="020B0604030504040204" pitchFamily="34" charset="-120"/>
                <a:ea typeface="微軟正黑體" panose="020B0604030504040204" pitchFamily="34" charset="-120"/>
                <a:cs typeface="+mn-cs"/>
              </a:defRPr>
            </a:lvl4pPr>
            <a:lvl5pPr algn="l" rtl="0" eaLnBrk="0" fontAlgn="base" hangingPunct="0">
              <a:spcBef>
                <a:spcPct val="20000"/>
              </a:spcBef>
              <a:spcAft>
                <a:spcPct val="0"/>
              </a:spcAft>
              <a:buFont typeface="Arial" charset="0"/>
              <a:defRPr lang="zh-TW" altLang="en-US" sz="1500" kern="1200" dirty="0">
                <a:solidFill>
                  <a:schemeClr val="tx1"/>
                </a:solidFill>
                <a:latin typeface="微軟正黑體" panose="020B0604030504040204" pitchFamily="34" charset="-120"/>
                <a:ea typeface="微軟正黑體" panose="020B0604030504040204" pitchFamily="34" charset="-120"/>
                <a:cs typeface="+mn-cs"/>
              </a:defRPr>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4" name="Rectangle 39"/>
          <p:cNvSpPr>
            <a:spLocks noChangeArrowheads="1"/>
          </p:cNvSpPr>
          <p:nvPr/>
        </p:nvSpPr>
        <p:spPr bwMode="auto">
          <a:xfrm>
            <a:off x="1" y="1214581"/>
            <a:ext cx="12145433" cy="71438"/>
          </a:xfrm>
          <a:prstGeom prst="rect">
            <a:avLst/>
          </a:prstGeom>
          <a:gradFill rotWithShape="1">
            <a:gsLst>
              <a:gs pos="50000">
                <a:srgbClr val="148D8E"/>
              </a:gs>
              <a:gs pos="0">
                <a:schemeClr val="bg1"/>
              </a:gs>
              <a:gs pos="100000">
                <a:schemeClr val="bg1"/>
              </a:gs>
            </a:gsLst>
            <a:lin ang="0" scaled="1"/>
          </a:gradFill>
          <a:ln>
            <a:noFill/>
          </a:ln>
          <a:effectLst/>
        </p:spPr>
        <p:txBody>
          <a:bodyPr wrap="none" anchor="ctr"/>
          <a:lstStyle/>
          <a:p>
            <a:pPr marL="0" marR="0" lvl="0" indent="0" algn="l" defTabSz="914353"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3" name="頁尾版面配置區 8">
            <a:extLst>
              <a:ext uri="{FF2B5EF4-FFF2-40B4-BE49-F238E27FC236}">
                <a16:creationId xmlns:a16="http://schemas.microsoft.com/office/drawing/2014/main" id="{01641627-F1CD-4B0C-95E5-752C7F969644}"/>
              </a:ext>
            </a:extLst>
          </p:cNvPr>
          <p:cNvSpPr>
            <a:spLocks noGrp="1"/>
          </p:cNvSpPr>
          <p:nvPr>
            <p:ph type="ftr" sz="quarter" idx="12"/>
          </p:nvPr>
        </p:nvSpPr>
        <p:spPr>
          <a:xfrm>
            <a:off x="11667068" y="6492875"/>
            <a:ext cx="524933" cy="351188"/>
          </a:xfrm>
          <a:prstGeom prst="rect">
            <a:avLst/>
          </a:prstGeom>
        </p:spPr>
        <p:txBody>
          <a:bodyPr anchor="ctr"/>
          <a:lstStyle>
            <a:lvl1pPr algn="r">
              <a:defRPr sz="1600" b="1">
                <a:solidFill>
                  <a:schemeClr val="tx1">
                    <a:lumMod val="95000"/>
                    <a:lumOff val="5000"/>
                  </a:schemeClr>
                </a:solidFill>
                <a:latin typeface="+mj-lt"/>
              </a:defRPr>
            </a:lvl1pPr>
          </a:lstStyle>
          <a:p>
            <a:pPr defTabSz="642915" fontAlgn="auto">
              <a:spcBef>
                <a:spcPts val="0"/>
              </a:spcBef>
              <a:spcAft>
                <a:spcPts val="0"/>
              </a:spcAft>
              <a:defRPr/>
            </a:pPr>
            <a:fld id="{1DC84E81-4CF2-4B58-99E5-6447F334D66E}" type="slidenum">
              <a:rPr kumimoji="0" lang="zh-TW" altLang="en-US" smtClean="0">
                <a:solidFill>
                  <a:prstClr val="black">
                    <a:lumMod val="95000"/>
                    <a:lumOff val="5000"/>
                  </a:prstClr>
                </a:solidFill>
                <a:ea typeface="新細明體" panose="02020500000000000000" pitchFamily="18" charset="-120"/>
              </a:rPr>
              <a:pPr defTabSz="642915" fontAlgn="auto">
                <a:spcBef>
                  <a:spcPts val="0"/>
                </a:spcBef>
                <a:spcAft>
                  <a:spcPts val="0"/>
                </a:spcAft>
                <a:defRPr/>
              </a:pPr>
              <a:t>‹#›</a:t>
            </a:fld>
            <a:endParaRPr kumimoji="0" lang="zh-TW" altLang="en-US" dirty="0">
              <a:solidFill>
                <a:prstClr val="black">
                  <a:lumMod val="95000"/>
                  <a:lumOff val="5000"/>
                </a:prstClr>
              </a:solidFill>
              <a:ea typeface="新細明體" panose="02020500000000000000" pitchFamily="18" charset="-120"/>
            </a:endParaRPr>
          </a:p>
        </p:txBody>
      </p:sp>
    </p:spTree>
    <p:extLst>
      <p:ext uri="{BB962C8B-B14F-4D97-AF65-F5344CB8AC3E}">
        <p14:creationId xmlns:p14="http://schemas.microsoft.com/office/powerpoint/2010/main" val="3750955942"/>
      </p:ext>
    </p:extLst>
  </p:cSld>
  <p:clrMapOvr>
    <a:masterClrMapping/>
  </p:clrMapOvr>
  <p:transition>
    <p:fade thruBlk="1"/>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yuntech原版">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gn="ctr">
              <a:defRPr sz="4400" b="1" baseline="0">
                <a:solidFill>
                  <a:srgbClr val="003300"/>
                </a:solidFill>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sz="2400" baseline="0">
                <a:solidFill>
                  <a:srgbClr val="003300"/>
                </a:solidFill>
                <a:latin typeface="微軟正黑體" panose="020B0604030504040204" pitchFamily="34" charset="-120"/>
                <a:ea typeface="微軟正黑體" panose="020B0604030504040204" pitchFamily="34" charset="-120"/>
              </a:defRPr>
            </a:lvl1pPr>
            <a:lvl2pPr>
              <a:defRPr sz="2000" baseline="0">
                <a:solidFill>
                  <a:srgbClr val="003300"/>
                </a:solidFill>
                <a:latin typeface="微軟正黑體" panose="020B0604030504040204" pitchFamily="34" charset="-120"/>
                <a:ea typeface="微軟正黑體" panose="020B0604030504040204" pitchFamily="34" charset="-120"/>
              </a:defRPr>
            </a:lvl2pPr>
            <a:lvl3pPr>
              <a:defRPr baseline="0">
                <a:solidFill>
                  <a:srgbClr val="003300"/>
                </a:solidFill>
                <a:latin typeface="微軟正黑體" panose="020B0604030504040204" pitchFamily="34" charset="-120"/>
                <a:ea typeface="微軟正黑體" panose="020B0604030504040204" pitchFamily="34" charset="-120"/>
              </a:defRPr>
            </a:lvl3pPr>
            <a:lvl4pPr>
              <a:defRPr baseline="0">
                <a:solidFill>
                  <a:srgbClr val="003300"/>
                </a:solidFill>
                <a:latin typeface="微軟正黑體" panose="020B0604030504040204" pitchFamily="34" charset="-120"/>
                <a:ea typeface="微軟正黑體" panose="020B0604030504040204" pitchFamily="34" charset="-120"/>
              </a:defRPr>
            </a:lvl4pPr>
            <a:lvl5pPr>
              <a:defRPr baseline="0">
                <a:solidFill>
                  <a:srgbClr val="003300"/>
                </a:solidFill>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1" name="頁尾版面配置區 8">
            <a:extLst>
              <a:ext uri="{FF2B5EF4-FFF2-40B4-BE49-F238E27FC236}">
                <a16:creationId xmlns:a16="http://schemas.microsoft.com/office/drawing/2014/main" id="{B08A21EE-2AC3-47B9-84AA-C1C91295997D}"/>
              </a:ext>
            </a:extLst>
          </p:cNvPr>
          <p:cNvSpPr>
            <a:spLocks noGrp="1"/>
          </p:cNvSpPr>
          <p:nvPr>
            <p:ph type="ftr" sz="quarter" idx="12"/>
          </p:nvPr>
        </p:nvSpPr>
        <p:spPr>
          <a:xfrm>
            <a:off x="11667068" y="6317282"/>
            <a:ext cx="524933" cy="351188"/>
          </a:xfrm>
          <a:prstGeom prst="rect">
            <a:avLst/>
          </a:prstGeom>
        </p:spPr>
        <p:txBody>
          <a:bodyPr anchor="ctr"/>
          <a:lstStyle>
            <a:lvl1pPr algn="r">
              <a:defRPr sz="1600" b="1">
                <a:solidFill>
                  <a:schemeClr val="tx1">
                    <a:lumMod val="95000"/>
                    <a:lumOff val="5000"/>
                  </a:schemeClr>
                </a:solidFill>
                <a:latin typeface="+mj-lt"/>
              </a:defRPr>
            </a:lvl1pPr>
          </a:lstStyle>
          <a:p>
            <a:pPr defTabSz="642915" fontAlgn="auto">
              <a:spcBef>
                <a:spcPts val="0"/>
              </a:spcBef>
              <a:spcAft>
                <a:spcPts val="0"/>
              </a:spcAft>
              <a:defRPr/>
            </a:pPr>
            <a:endParaRPr kumimoji="0" lang="zh-TW" altLang="en-US" dirty="0">
              <a:solidFill>
                <a:prstClr val="black">
                  <a:lumMod val="95000"/>
                  <a:lumOff val="5000"/>
                </a:prstClr>
              </a:solidFill>
              <a:ea typeface="新細明體" panose="02020500000000000000" pitchFamily="18" charset="-120"/>
            </a:endParaRPr>
          </a:p>
        </p:txBody>
      </p:sp>
    </p:spTree>
    <p:extLst>
      <p:ext uri="{BB962C8B-B14F-4D97-AF65-F5344CB8AC3E}">
        <p14:creationId xmlns:p14="http://schemas.microsoft.com/office/powerpoint/2010/main" val="3228764467"/>
      </p:ext>
    </p:extLst>
  </p:cSld>
  <p:clrMapOvr>
    <a:masterClrMapping/>
  </p:clrMapOvr>
  <p:transition>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095375" y="209669"/>
            <a:ext cx="10001250" cy="901780"/>
          </a:xfrm>
        </p:spPr>
        <p:txBody>
          <a:bodyPr lIns="0" tIns="0" rIns="0" bIns="0"/>
          <a:lstStyle>
            <a:lvl1pPr>
              <a:defRPr sz="5860" b="0" i="0">
                <a:solidFill>
                  <a:schemeClr val="tx1"/>
                </a:solidFill>
                <a:latin typeface="Latin Modern Math"/>
                <a:cs typeface="Latin Modern Math"/>
              </a:defRPr>
            </a:lvl1pPr>
          </a:lstStyle>
          <a:p>
            <a:endParaRPr/>
          </a:p>
        </p:txBody>
      </p:sp>
      <p:sp>
        <p:nvSpPr>
          <p:cNvPr id="3" name="Holder 3"/>
          <p:cNvSpPr>
            <a:spLocks noGrp="1"/>
          </p:cNvSpPr>
          <p:nvPr>
            <p:ph type="ftr" sz="quarter" idx="5"/>
          </p:nvPr>
        </p:nvSpPr>
        <p:spPr/>
        <p:txBody>
          <a:bodyPr lIns="0" tIns="0" rIns="0" bIns="0"/>
          <a:lstStyle>
            <a:lvl1pPr>
              <a:defRPr sz="1125" b="0" i="0">
                <a:solidFill>
                  <a:schemeClr val="tx1"/>
                </a:solidFill>
                <a:latin typeface="Latin Modern Math"/>
                <a:cs typeface="Latin Modern Math"/>
              </a:defRPr>
            </a:lvl1pPr>
          </a:lstStyle>
          <a:p>
            <a:pPr marL="11906" defTabSz="642915" fontAlgn="auto">
              <a:spcBef>
                <a:spcPts val="197"/>
              </a:spcBef>
              <a:spcAft>
                <a:spcPts val="0"/>
              </a:spcAft>
            </a:pPr>
            <a:endParaRPr kumimoji="0" lang="en-US" spc="-5" dirty="0">
              <a:solidFill>
                <a:prstClr val="black"/>
              </a:solidFill>
              <a:ea typeface="+mn-ea"/>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642915" fontAlgn="auto">
              <a:spcBef>
                <a:spcPts val="0"/>
              </a:spcBef>
              <a:spcAft>
                <a:spcPts val="0"/>
              </a:spcAft>
            </a:pPr>
            <a:endParaRPr kumimoji="0" lang="en-US" sz="1266" dirty="0">
              <a:solidFill>
                <a:prstClr val="black">
                  <a:tint val="75000"/>
                </a:prstClr>
              </a:solidFill>
              <a:latin typeface="Calibri"/>
              <a:ea typeface="+mn-ea"/>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defTabSz="642915"/>
            <a:fld id="{B6F15528-21DE-4FAA-801E-634DDDAF4B2B}" type="slidenum">
              <a:rPr lang="en-US" altLang="zh-TW" smtClean="0">
                <a:solidFill>
                  <a:prstClr val="black">
                    <a:tint val="75000"/>
                  </a:prstClr>
                </a:solidFill>
              </a:rPr>
              <a:pPr defTabSz="642915"/>
              <a:t>‹#›</a:t>
            </a:fld>
            <a:endParaRPr lang="en-US" altLang="zh-TW">
              <a:solidFill>
                <a:prstClr val="black">
                  <a:tint val="75000"/>
                </a:prstClr>
              </a:solidFill>
            </a:endParaRPr>
          </a:p>
        </p:txBody>
      </p:sp>
    </p:spTree>
    <p:extLst>
      <p:ext uri="{BB962C8B-B14F-4D97-AF65-F5344CB8AC3E}">
        <p14:creationId xmlns:p14="http://schemas.microsoft.com/office/powerpoint/2010/main" val="532332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pPr defTabSz="642915"/>
            <a:fld id="{1895849B-5B8D-4701-B904-178A9E77F54C}" type="slidenum">
              <a:rPr lang="tr-TR" smtClean="0">
                <a:solidFill>
                  <a:srgbClr val="1F497D"/>
                </a:solidFill>
              </a:rPr>
              <a:pPr defTabSz="642915"/>
              <a:t>‹#›</a:t>
            </a:fld>
            <a:endParaRPr lang="tr-TR">
              <a:solidFill>
                <a:srgbClr val="1F497D"/>
              </a:solidFill>
            </a:endParaRPr>
          </a:p>
        </p:txBody>
      </p:sp>
    </p:spTree>
    <p:extLst>
      <p:ext uri="{BB962C8B-B14F-4D97-AF65-F5344CB8AC3E}">
        <p14:creationId xmlns:p14="http://schemas.microsoft.com/office/powerpoint/2010/main" val="18591863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封面">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2" y="2286000"/>
            <a:ext cx="12191999" cy="1165802"/>
          </a:xfrm>
        </p:spPr>
        <p:txBody>
          <a:bodyPr anchor="ctr"/>
          <a:lstStyle>
            <a:lvl1pPr algn="ctr">
              <a:defRPr sz="2600" b="1" cap="all">
                <a:solidFill>
                  <a:schemeClr val="bg1"/>
                </a:solidFill>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207819" y="3862677"/>
            <a:ext cx="11984180" cy="2205614"/>
          </a:xfrm>
        </p:spPr>
        <p:txBody>
          <a:bodyPr anchor="ctr"/>
          <a:lstStyle>
            <a:lvl1pPr marL="0" indent="0">
              <a:lnSpc>
                <a:spcPct val="150000"/>
              </a:lnSpc>
              <a:buNone/>
              <a:defRPr sz="2400" b="1">
                <a:solidFill>
                  <a:schemeClr val="bg1"/>
                </a:solidFill>
                <a:latin typeface="微軟正黑體" panose="020B0604030504040204" pitchFamily="34" charset="-120"/>
                <a:ea typeface="微軟正黑體" panose="020B0604030504040204" pitchFamily="34" charset="-120"/>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lstStyle>
          <a:p>
            <a:pPr lvl="0"/>
            <a:r>
              <a:rPr lang="zh-TW" altLang="en-US"/>
              <a:t>按一下以編輯母片文字樣式</a:t>
            </a:r>
          </a:p>
        </p:txBody>
      </p:sp>
    </p:spTree>
    <p:extLst>
      <p:ext uri="{BB962C8B-B14F-4D97-AF65-F5344CB8AC3E}">
        <p14:creationId xmlns:p14="http://schemas.microsoft.com/office/powerpoint/2010/main" val="1801917964"/>
      </p:ext>
    </p:extLst>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兩側淡化">
    <p:spTree>
      <p:nvGrpSpPr>
        <p:cNvPr id="1" name=""/>
        <p:cNvGrpSpPr/>
        <p:nvPr/>
      </p:nvGrpSpPr>
      <p:grpSpPr>
        <a:xfrm>
          <a:off x="0" y="0"/>
          <a:ext cx="0" cy="0"/>
          <a:chOff x="0" y="0"/>
          <a:chExt cx="0" cy="0"/>
        </a:xfrm>
      </p:grpSpPr>
      <p:sp>
        <p:nvSpPr>
          <p:cNvPr id="2" name="標題 1"/>
          <p:cNvSpPr>
            <a:spLocks noGrp="1"/>
          </p:cNvSpPr>
          <p:nvPr>
            <p:ph type="title"/>
          </p:nvPr>
        </p:nvSpPr>
        <p:spPr>
          <a:xfrm>
            <a:off x="586317" y="131903"/>
            <a:ext cx="10972800" cy="840367"/>
          </a:xfrm>
        </p:spPr>
        <p:txBody>
          <a:bodyPr/>
          <a:lstStyle>
            <a:lvl1pPr algn="ctr">
              <a:defRPr sz="4400" b="1" baseline="0">
                <a:solidFill>
                  <a:srgbClr val="003300"/>
                </a:solidFill>
                <a:latin typeface="+mj-lt"/>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609600" y="1220939"/>
            <a:ext cx="10972800" cy="5401534"/>
          </a:xfrm>
        </p:spPr>
        <p:txBody>
          <a:bodyPr/>
          <a:lstStyle>
            <a:lvl1pPr>
              <a:defRPr sz="2800" baseline="0">
                <a:solidFill>
                  <a:srgbClr val="003300"/>
                </a:solidFill>
                <a:latin typeface="Calibri" panose="020F0502020204030204" pitchFamily="34" charset="0"/>
                <a:ea typeface="微軟正黑體" panose="020B0604030504040204" pitchFamily="34" charset="-120"/>
              </a:defRPr>
            </a:lvl1pPr>
            <a:lvl2pPr>
              <a:defRPr sz="2400" baseline="0">
                <a:solidFill>
                  <a:srgbClr val="003300"/>
                </a:solidFill>
                <a:latin typeface="+mn-lt"/>
                <a:ea typeface="微軟正黑體" panose="020B0604030504040204" pitchFamily="34" charset="-120"/>
              </a:defRPr>
            </a:lvl2pPr>
            <a:lvl3pPr>
              <a:defRPr baseline="0">
                <a:solidFill>
                  <a:srgbClr val="003300"/>
                </a:solidFill>
                <a:latin typeface="+mn-lt"/>
                <a:ea typeface="微軟正黑體" panose="020B0604030504040204" pitchFamily="34" charset="-120"/>
              </a:defRPr>
            </a:lvl3pPr>
            <a:lvl4pPr>
              <a:defRPr baseline="0">
                <a:solidFill>
                  <a:srgbClr val="003300"/>
                </a:solidFill>
                <a:latin typeface="+mn-lt"/>
                <a:ea typeface="微軟正黑體" panose="020B0604030504040204" pitchFamily="34" charset="-120"/>
              </a:defRPr>
            </a:lvl4pPr>
            <a:lvl5pPr>
              <a:defRPr baseline="0">
                <a:solidFill>
                  <a:srgbClr val="003300"/>
                </a:solidFill>
                <a:latin typeface="+mn-lt"/>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1" name="Rectangle 39"/>
          <p:cNvSpPr>
            <a:spLocks noChangeArrowheads="1"/>
          </p:cNvSpPr>
          <p:nvPr/>
        </p:nvSpPr>
        <p:spPr bwMode="auto">
          <a:xfrm>
            <a:off x="1" y="1034475"/>
            <a:ext cx="12145433" cy="71438"/>
          </a:xfrm>
          <a:prstGeom prst="rect">
            <a:avLst/>
          </a:prstGeom>
          <a:gradFill rotWithShape="1">
            <a:gsLst>
              <a:gs pos="50000">
                <a:srgbClr val="148D8E"/>
              </a:gs>
              <a:gs pos="0">
                <a:schemeClr val="bg1"/>
              </a:gs>
              <a:gs pos="100000">
                <a:schemeClr val="bg1"/>
              </a:gs>
            </a:gsLst>
            <a:lin ang="0" scaled="1"/>
          </a:gradFill>
          <a:ln>
            <a:noFill/>
          </a:ln>
          <a:effectLst/>
        </p:spPr>
        <p:txBody>
          <a:bodyPr wrap="none" anchor="ctr"/>
          <a:lstStyle/>
          <a:p>
            <a:pPr marL="0" marR="0" lvl="0" indent="0" algn="l" defTabSz="914353"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0" name="頁尾版面配置區 8">
            <a:extLst>
              <a:ext uri="{FF2B5EF4-FFF2-40B4-BE49-F238E27FC236}">
                <a16:creationId xmlns:a16="http://schemas.microsoft.com/office/drawing/2014/main" id="{3CD8B2EF-363B-41CD-8AD0-1FA2DED005A4}"/>
              </a:ext>
            </a:extLst>
          </p:cNvPr>
          <p:cNvSpPr txBox="1">
            <a:spLocks/>
          </p:cNvSpPr>
          <p:nvPr userDrawn="1"/>
        </p:nvSpPr>
        <p:spPr>
          <a:xfrm>
            <a:off x="11667068" y="6492875"/>
            <a:ext cx="524933" cy="351188"/>
          </a:xfrm>
          <a:prstGeom prst="rect">
            <a:avLst/>
          </a:prstGeom>
        </p:spPr>
        <p:txBody>
          <a:bodyPr anchor="ctr"/>
          <a:lstStyle>
            <a:defPPr>
              <a:defRPr lang="zh-TW"/>
            </a:defPPr>
            <a:lvl1pPr algn="r" rtl="0" fontAlgn="base">
              <a:spcBef>
                <a:spcPct val="0"/>
              </a:spcBef>
              <a:spcAft>
                <a:spcPct val="0"/>
              </a:spcAft>
              <a:defRPr kumimoji="1" sz="1600" b="1" kern="1200">
                <a:solidFill>
                  <a:schemeClr val="tx1">
                    <a:lumMod val="95000"/>
                    <a:lumOff val="5000"/>
                  </a:schemeClr>
                </a:solidFill>
                <a:latin typeface="+mj-lt"/>
                <a:ea typeface="新細明體" panose="02020500000000000000" pitchFamily="18" charset="-120"/>
                <a:cs typeface="+mn-cs"/>
              </a:defRPr>
            </a:lvl1pPr>
            <a:lvl2pPr marL="457200" algn="l" rtl="0" fontAlgn="base">
              <a:spcBef>
                <a:spcPct val="0"/>
              </a:spcBef>
              <a:spcAft>
                <a:spcPct val="0"/>
              </a:spcAft>
              <a:defRPr kumimoji="1" sz="2800" kern="1200">
                <a:solidFill>
                  <a:schemeClr val="tx1"/>
                </a:solidFill>
                <a:latin typeface="Antique Olive" pitchFamily="34" charset="0"/>
                <a:ea typeface="新細明體" panose="02020500000000000000" pitchFamily="18" charset="-120"/>
                <a:cs typeface="+mn-cs"/>
              </a:defRPr>
            </a:lvl2pPr>
            <a:lvl3pPr marL="914400" algn="l" rtl="0" fontAlgn="base">
              <a:spcBef>
                <a:spcPct val="0"/>
              </a:spcBef>
              <a:spcAft>
                <a:spcPct val="0"/>
              </a:spcAft>
              <a:defRPr kumimoji="1" sz="2800" kern="1200">
                <a:solidFill>
                  <a:schemeClr val="tx1"/>
                </a:solidFill>
                <a:latin typeface="Antique Olive" pitchFamily="34" charset="0"/>
                <a:ea typeface="新細明體" panose="02020500000000000000" pitchFamily="18" charset="-120"/>
                <a:cs typeface="+mn-cs"/>
              </a:defRPr>
            </a:lvl3pPr>
            <a:lvl4pPr marL="1371600" algn="l" rtl="0" fontAlgn="base">
              <a:spcBef>
                <a:spcPct val="0"/>
              </a:spcBef>
              <a:spcAft>
                <a:spcPct val="0"/>
              </a:spcAft>
              <a:defRPr kumimoji="1" sz="2800" kern="1200">
                <a:solidFill>
                  <a:schemeClr val="tx1"/>
                </a:solidFill>
                <a:latin typeface="Antique Olive" pitchFamily="34" charset="0"/>
                <a:ea typeface="新細明體" panose="02020500000000000000" pitchFamily="18" charset="-120"/>
                <a:cs typeface="+mn-cs"/>
              </a:defRPr>
            </a:lvl4pPr>
            <a:lvl5pPr marL="1828800" algn="l" rtl="0" fontAlgn="base">
              <a:spcBef>
                <a:spcPct val="0"/>
              </a:spcBef>
              <a:spcAft>
                <a:spcPct val="0"/>
              </a:spcAft>
              <a:defRPr kumimoji="1" sz="2800" kern="1200">
                <a:solidFill>
                  <a:schemeClr val="tx1"/>
                </a:solidFill>
                <a:latin typeface="Antique Olive" pitchFamily="34" charset="0"/>
                <a:ea typeface="新細明體" panose="02020500000000000000" pitchFamily="18" charset="-120"/>
                <a:cs typeface="+mn-cs"/>
              </a:defRPr>
            </a:lvl5pPr>
            <a:lvl6pPr marL="2286000" algn="l" defTabSz="914400" rtl="0" eaLnBrk="1" latinLnBrk="0" hangingPunct="1">
              <a:defRPr kumimoji="1" sz="2800" kern="1200">
                <a:solidFill>
                  <a:schemeClr val="tx1"/>
                </a:solidFill>
                <a:latin typeface="Antique Olive" pitchFamily="34" charset="0"/>
                <a:ea typeface="新細明體" panose="02020500000000000000" pitchFamily="18" charset="-120"/>
                <a:cs typeface="+mn-cs"/>
              </a:defRPr>
            </a:lvl6pPr>
            <a:lvl7pPr marL="2743200" algn="l" defTabSz="914400" rtl="0" eaLnBrk="1" latinLnBrk="0" hangingPunct="1">
              <a:defRPr kumimoji="1" sz="2800" kern="1200">
                <a:solidFill>
                  <a:schemeClr val="tx1"/>
                </a:solidFill>
                <a:latin typeface="Antique Olive" pitchFamily="34" charset="0"/>
                <a:ea typeface="新細明體" panose="02020500000000000000" pitchFamily="18" charset="-120"/>
                <a:cs typeface="+mn-cs"/>
              </a:defRPr>
            </a:lvl7pPr>
            <a:lvl8pPr marL="3200400" algn="l" defTabSz="914400" rtl="0" eaLnBrk="1" latinLnBrk="0" hangingPunct="1">
              <a:defRPr kumimoji="1" sz="2800" kern="1200">
                <a:solidFill>
                  <a:schemeClr val="tx1"/>
                </a:solidFill>
                <a:latin typeface="Antique Olive" pitchFamily="34" charset="0"/>
                <a:ea typeface="新細明體" panose="02020500000000000000" pitchFamily="18" charset="-120"/>
                <a:cs typeface="+mn-cs"/>
              </a:defRPr>
            </a:lvl8pPr>
            <a:lvl9pPr marL="3657600" algn="l" defTabSz="914400" rtl="0" eaLnBrk="1" latinLnBrk="0" hangingPunct="1">
              <a:defRPr kumimoji="1" sz="2800" kern="1200">
                <a:solidFill>
                  <a:schemeClr val="tx1"/>
                </a:solidFill>
                <a:latin typeface="Antique Olive" pitchFamily="34" charset="0"/>
                <a:ea typeface="新細明體" panose="02020500000000000000" pitchFamily="18" charset="-120"/>
                <a:cs typeface="+mn-cs"/>
              </a:defRPr>
            </a:lvl9pPr>
          </a:lstStyle>
          <a:p>
            <a:pPr marL="0" marR="0" lvl="0" indent="0" algn="r" defTabSz="642915" rtl="0" eaLnBrk="1" fontAlgn="base" latinLnBrk="0" hangingPunct="1">
              <a:lnSpc>
                <a:spcPct val="100000"/>
              </a:lnSpc>
              <a:spcBef>
                <a:spcPct val="0"/>
              </a:spcBef>
              <a:spcAft>
                <a:spcPct val="0"/>
              </a:spcAft>
              <a:buClrTx/>
              <a:buSzTx/>
              <a:buFontTx/>
              <a:buNone/>
              <a:tabLst/>
              <a:defRPr/>
            </a:pPr>
            <a:fld id="{B38FD201-16F4-468A-80B7-D23E20A9869B}" type="slidenum">
              <a:rPr kumimoji="1" lang="en-US" altLang="zh-TW" sz="1600" b="1" i="0" u="none" strike="noStrike" kern="1200" cap="none" spc="0" normalizeH="0" baseline="0" noProof="0" smtClean="0">
                <a:ln>
                  <a:noFill/>
                </a:ln>
                <a:solidFill>
                  <a:prstClr val="black">
                    <a:lumMod val="95000"/>
                    <a:lumOff val="5000"/>
                  </a:prstClr>
                </a:solidFill>
                <a:effectLst/>
                <a:uLnTx/>
                <a:uFillTx/>
                <a:latin typeface="Calibri"/>
                <a:ea typeface="新細明體" panose="02020500000000000000" pitchFamily="18" charset="-120"/>
                <a:cs typeface="+mn-cs"/>
              </a:rPr>
              <a:pPr marL="0" marR="0" lvl="0" indent="0" algn="r" defTabSz="642915" rtl="0" eaLnBrk="1" fontAlgn="base" latinLnBrk="0" hangingPunct="1">
                <a:lnSpc>
                  <a:spcPct val="100000"/>
                </a:lnSpc>
                <a:spcBef>
                  <a:spcPct val="0"/>
                </a:spcBef>
                <a:spcAft>
                  <a:spcPct val="0"/>
                </a:spcAft>
                <a:buClrTx/>
                <a:buSzTx/>
                <a:buFontTx/>
                <a:buNone/>
                <a:tabLst/>
                <a:defRPr/>
              </a:pPr>
              <a:t>‹#›</a:t>
            </a:fld>
            <a:endParaRPr kumimoji="1" lang="zh-TW" altLang="en-US" sz="1600" b="1" i="0" u="none" strike="noStrike" kern="1200" cap="none" spc="0" normalizeH="0" baseline="0" noProof="0" dirty="0">
              <a:ln>
                <a:noFill/>
              </a:ln>
              <a:solidFill>
                <a:prstClr val="black">
                  <a:lumMod val="95000"/>
                  <a:lumOff val="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309834360"/>
      </p:ext>
    </p:extLst>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左深右淡">
    <p:spTree>
      <p:nvGrpSpPr>
        <p:cNvPr id="1" name=""/>
        <p:cNvGrpSpPr/>
        <p:nvPr/>
      </p:nvGrpSpPr>
      <p:grpSpPr>
        <a:xfrm>
          <a:off x="0" y="0"/>
          <a:ext cx="0" cy="0"/>
          <a:chOff x="0" y="0"/>
          <a:chExt cx="0" cy="0"/>
        </a:xfrm>
      </p:grpSpPr>
      <p:sp>
        <p:nvSpPr>
          <p:cNvPr id="2" name="標題 1"/>
          <p:cNvSpPr>
            <a:spLocks noGrp="1"/>
          </p:cNvSpPr>
          <p:nvPr>
            <p:ph type="title"/>
          </p:nvPr>
        </p:nvSpPr>
        <p:spPr>
          <a:xfrm>
            <a:off x="487681" y="72984"/>
            <a:ext cx="11094720" cy="887600"/>
          </a:xfrm>
        </p:spPr>
        <p:txBody>
          <a:bodyPr/>
          <a:lstStyle>
            <a:lvl1pPr algn="l">
              <a:defRPr sz="4400" b="1" baseline="0">
                <a:solidFill>
                  <a:srgbClr val="003300"/>
                </a:solidFill>
                <a:latin typeface="Calibri" panose="020F0502020204030204" pitchFamily="34" charset="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487681" y="1141327"/>
            <a:ext cx="11094720" cy="5351549"/>
          </a:xfrm>
        </p:spPr>
        <p:txBody>
          <a:bodyPr/>
          <a:lstStyle>
            <a:lvl1pPr>
              <a:defRPr sz="2400" baseline="0">
                <a:solidFill>
                  <a:srgbClr val="003300"/>
                </a:solidFill>
                <a:latin typeface="Calibri" panose="020F0502020204030204" pitchFamily="34" charset="0"/>
                <a:ea typeface="微軟正黑體" panose="020B0604030504040204" pitchFamily="34" charset="-120"/>
              </a:defRPr>
            </a:lvl1pPr>
            <a:lvl2pPr>
              <a:defRPr sz="2000" baseline="0">
                <a:solidFill>
                  <a:srgbClr val="003300"/>
                </a:solidFill>
                <a:latin typeface="Calibri" panose="020F0502020204030204" pitchFamily="34" charset="0"/>
                <a:ea typeface="微軟正黑體" panose="020B0604030504040204" pitchFamily="34" charset="-120"/>
              </a:defRPr>
            </a:lvl2pPr>
            <a:lvl3pPr>
              <a:defRPr baseline="0">
                <a:solidFill>
                  <a:srgbClr val="003300"/>
                </a:solidFill>
                <a:latin typeface="Calibri" panose="020F0502020204030204" pitchFamily="34" charset="0"/>
                <a:ea typeface="微軟正黑體" panose="020B0604030504040204" pitchFamily="34" charset="-120"/>
              </a:defRPr>
            </a:lvl3pPr>
            <a:lvl4pPr>
              <a:defRPr baseline="0">
                <a:solidFill>
                  <a:srgbClr val="003300"/>
                </a:solidFill>
                <a:latin typeface="Calibri" panose="020F0502020204030204" pitchFamily="34" charset="0"/>
                <a:ea typeface="微軟正黑體" panose="020B0604030504040204" pitchFamily="34" charset="-120"/>
              </a:defRPr>
            </a:lvl4pPr>
            <a:lvl5pPr>
              <a:defRPr baseline="0">
                <a:solidFill>
                  <a:srgbClr val="003300"/>
                </a:solidFill>
                <a:latin typeface="Calibri" panose="020F0502020204030204" pitchFamily="34" charset="0"/>
                <a:ea typeface="微軟正黑體" panose="020B0604030504040204" pitchFamily="34" charset="-12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9" name="頁尾版面配置區 8"/>
          <p:cNvSpPr>
            <a:spLocks noGrp="1"/>
          </p:cNvSpPr>
          <p:nvPr>
            <p:ph type="ftr" sz="quarter" idx="12"/>
          </p:nvPr>
        </p:nvSpPr>
        <p:spPr>
          <a:xfrm>
            <a:off x="11667068" y="6492875"/>
            <a:ext cx="524933" cy="351188"/>
          </a:xfrm>
          <a:prstGeom prst="rect">
            <a:avLst/>
          </a:prstGeom>
        </p:spPr>
        <p:txBody>
          <a:bodyPr anchor="ctr"/>
          <a:lstStyle>
            <a:lvl1pPr algn="r">
              <a:defRPr sz="1600" b="1">
                <a:solidFill>
                  <a:schemeClr val="tx1">
                    <a:lumMod val="95000"/>
                    <a:lumOff val="5000"/>
                  </a:schemeClr>
                </a:solidFill>
                <a:latin typeface="+mj-lt"/>
              </a:defRPr>
            </a:lvl1pPr>
          </a:lstStyle>
          <a:p>
            <a:pPr defTabSz="642915" fontAlgn="auto">
              <a:spcBef>
                <a:spcPts val="0"/>
              </a:spcBef>
              <a:spcAft>
                <a:spcPts val="0"/>
              </a:spcAft>
              <a:defRPr/>
            </a:pPr>
            <a:fld id="{1B96731B-520D-40C8-A444-2665AC742BA8}" type="slidenum">
              <a:rPr kumimoji="0" lang="zh-TW" altLang="en-US" smtClean="0">
                <a:solidFill>
                  <a:prstClr val="black">
                    <a:lumMod val="95000"/>
                    <a:lumOff val="5000"/>
                  </a:prstClr>
                </a:solidFill>
                <a:ea typeface="新細明體" panose="02020500000000000000" pitchFamily="18" charset="-120"/>
              </a:rPr>
              <a:pPr defTabSz="642915" fontAlgn="auto">
                <a:spcBef>
                  <a:spcPts val="0"/>
                </a:spcBef>
                <a:spcAft>
                  <a:spcPts val="0"/>
                </a:spcAft>
                <a:defRPr/>
              </a:pPr>
              <a:t>‹#›</a:t>
            </a:fld>
            <a:endParaRPr kumimoji="0" lang="zh-TW" altLang="en-US" dirty="0">
              <a:solidFill>
                <a:prstClr val="black">
                  <a:lumMod val="95000"/>
                  <a:lumOff val="5000"/>
                </a:prstClr>
              </a:solidFill>
              <a:ea typeface="新細明體" panose="02020500000000000000" pitchFamily="18" charset="-120"/>
            </a:endParaRPr>
          </a:p>
        </p:txBody>
      </p:sp>
      <p:sp>
        <p:nvSpPr>
          <p:cNvPr id="11" name="Rectangle 39"/>
          <p:cNvSpPr>
            <a:spLocks noChangeArrowheads="1"/>
          </p:cNvSpPr>
          <p:nvPr/>
        </p:nvSpPr>
        <p:spPr bwMode="auto">
          <a:xfrm>
            <a:off x="1" y="998451"/>
            <a:ext cx="12145433" cy="71438"/>
          </a:xfrm>
          <a:prstGeom prst="rect">
            <a:avLst/>
          </a:prstGeom>
          <a:gradFill rotWithShape="1">
            <a:gsLst>
              <a:gs pos="0">
                <a:srgbClr val="148D8E"/>
              </a:gs>
              <a:gs pos="60000">
                <a:schemeClr val="bg1"/>
              </a:gs>
            </a:gsLst>
            <a:lin ang="0" scaled="1"/>
          </a:gradFill>
          <a:ln>
            <a:noFill/>
          </a:ln>
          <a:effectLst/>
        </p:spPr>
        <p:txBody>
          <a:bodyPr wrap="none" anchor="ctr"/>
          <a:lstStyle/>
          <a:p>
            <a:pPr marL="0" marR="0" lvl="0" indent="0" algn="l" defTabSz="914353"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802291218"/>
      </p:ext>
    </p:extLst>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無線條">
    <p:spTree>
      <p:nvGrpSpPr>
        <p:cNvPr id="1" name=""/>
        <p:cNvGrpSpPr/>
        <p:nvPr/>
      </p:nvGrpSpPr>
      <p:grpSpPr>
        <a:xfrm>
          <a:off x="0" y="0"/>
          <a:ext cx="0" cy="0"/>
          <a:chOff x="0" y="0"/>
          <a:chExt cx="0" cy="0"/>
        </a:xfrm>
      </p:grpSpPr>
      <p:sp>
        <p:nvSpPr>
          <p:cNvPr id="2" name="標題 1"/>
          <p:cNvSpPr>
            <a:spLocks noGrp="1"/>
          </p:cNvSpPr>
          <p:nvPr>
            <p:ph type="title"/>
          </p:nvPr>
        </p:nvSpPr>
        <p:spPr>
          <a:xfrm>
            <a:off x="609600" y="85057"/>
            <a:ext cx="10972800" cy="1077596"/>
          </a:xfrm>
        </p:spPr>
        <p:txBody>
          <a:bodyPr/>
          <a:lstStyle>
            <a:lvl1pPr algn="ctr">
              <a:defRPr sz="4400" b="1" baseline="0">
                <a:solidFill>
                  <a:srgbClr val="003300"/>
                </a:solidFill>
                <a:latin typeface="+mj-lt"/>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609600" y="1310641"/>
            <a:ext cx="10972800" cy="5182235"/>
          </a:xfrm>
        </p:spPr>
        <p:txBody>
          <a:bodyPr/>
          <a:lstStyle>
            <a:lvl1pPr>
              <a:defRPr sz="2800" baseline="0">
                <a:solidFill>
                  <a:srgbClr val="003300"/>
                </a:solidFill>
                <a:latin typeface="+mj-lt"/>
                <a:ea typeface="微軟正黑體" panose="020B0604030504040204" pitchFamily="34" charset="-120"/>
              </a:defRPr>
            </a:lvl1pPr>
            <a:lvl2pPr>
              <a:defRPr sz="2400" baseline="0">
                <a:solidFill>
                  <a:srgbClr val="003300"/>
                </a:solidFill>
                <a:latin typeface="Calibri" panose="020F0502020204030204" pitchFamily="34" charset="0"/>
                <a:ea typeface="微軟正黑體" panose="020B0604030504040204" pitchFamily="34" charset="-120"/>
              </a:defRPr>
            </a:lvl2pPr>
            <a:lvl3pPr>
              <a:defRPr baseline="0">
                <a:solidFill>
                  <a:srgbClr val="003300"/>
                </a:solidFill>
                <a:latin typeface="+mj-lt"/>
                <a:ea typeface="微軟正黑體" panose="020B0604030504040204" pitchFamily="34" charset="-120"/>
              </a:defRPr>
            </a:lvl3pPr>
            <a:lvl4pPr>
              <a:defRPr baseline="0">
                <a:solidFill>
                  <a:srgbClr val="003300"/>
                </a:solidFill>
                <a:latin typeface="+mj-lt"/>
                <a:ea typeface="微軟正黑體" panose="020B0604030504040204" pitchFamily="34" charset="-120"/>
              </a:defRPr>
            </a:lvl4pPr>
            <a:lvl5pPr>
              <a:defRPr baseline="0">
                <a:solidFill>
                  <a:srgbClr val="003300"/>
                </a:solidFill>
                <a:latin typeface="+mj-lt"/>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1" name="頁尾版面配置區 8">
            <a:extLst>
              <a:ext uri="{FF2B5EF4-FFF2-40B4-BE49-F238E27FC236}">
                <a16:creationId xmlns:a16="http://schemas.microsoft.com/office/drawing/2014/main" id="{58CF3592-E3A1-4723-A074-9CCE9AB795AF}"/>
              </a:ext>
            </a:extLst>
          </p:cNvPr>
          <p:cNvSpPr>
            <a:spLocks noGrp="1"/>
          </p:cNvSpPr>
          <p:nvPr>
            <p:ph type="ftr" sz="quarter" idx="12"/>
          </p:nvPr>
        </p:nvSpPr>
        <p:spPr>
          <a:xfrm>
            <a:off x="11667068" y="6492875"/>
            <a:ext cx="524933" cy="351188"/>
          </a:xfrm>
          <a:prstGeom prst="rect">
            <a:avLst/>
          </a:prstGeom>
        </p:spPr>
        <p:txBody>
          <a:bodyPr anchor="ctr"/>
          <a:lstStyle>
            <a:lvl1pPr algn="r">
              <a:defRPr sz="1600" b="1">
                <a:solidFill>
                  <a:schemeClr val="tx1">
                    <a:lumMod val="95000"/>
                    <a:lumOff val="5000"/>
                  </a:schemeClr>
                </a:solidFill>
                <a:latin typeface="+mj-lt"/>
              </a:defRPr>
            </a:lvl1pPr>
          </a:lstStyle>
          <a:p>
            <a:pPr defTabSz="642915" fontAlgn="auto">
              <a:spcBef>
                <a:spcPts val="0"/>
              </a:spcBef>
              <a:spcAft>
                <a:spcPts val="0"/>
              </a:spcAft>
              <a:defRPr/>
            </a:pPr>
            <a:fld id="{D70C7D12-BDBC-4886-9C40-EBF9C02C2AB6}" type="slidenum">
              <a:rPr kumimoji="0" lang="zh-TW" altLang="en-US" smtClean="0">
                <a:solidFill>
                  <a:prstClr val="black">
                    <a:lumMod val="95000"/>
                    <a:lumOff val="5000"/>
                  </a:prstClr>
                </a:solidFill>
                <a:ea typeface="新細明體" panose="02020500000000000000" pitchFamily="18" charset="-120"/>
              </a:rPr>
              <a:pPr defTabSz="642915" fontAlgn="auto">
                <a:spcBef>
                  <a:spcPts val="0"/>
                </a:spcBef>
                <a:spcAft>
                  <a:spcPts val="0"/>
                </a:spcAft>
                <a:defRPr/>
              </a:pPr>
              <a:t>‹#›</a:t>
            </a:fld>
            <a:endParaRPr kumimoji="0" lang="zh-TW" altLang="en-US" dirty="0">
              <a:solidFill>
                <a:prstClr val="black">
                  <a:lumMod val="95000"/>
                  <a:lumOff val="5000"/>
                </a:prstClr>
              </a:solidFill>
              <a:ea typeface="新細明體" panose="02020500000000000000" pitchFamily="18" charset="-120"/>
            </a:endParaRPr>
          </a:p>
        </p:txBody>
      </p:sp>
    </p:spTree>
    <p:extLst>
      <p:ext uri="{BB962C8B-B14F-4D97-AF65-F5344CB8AC3E}">
        <p14:creationId xmlns:p14="http://schemas.microsoft.com/office/powerpoint/2010/main" val="4290714568"/>
      </p:ext>
    </p:extLst>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投影片編號版面配置區 2"/>
          <p:cNvSpPr>
            <a:spLocks noGrp="1"/>
          </p:cNvSpPr>
          <p:nvPr>
            <p:ph type="sldNum" sz="quarter" idx="10"/>
          </p:nvPr>
        </p:nvSpPr>
        <p:spPr/>
        <p:txBody>
          <a:bodyPr/>
          <a:lstStyle/>
          <a:p>
            <a:pPr defTabSz="642915">
              <a:defRPr/>
            </a:pPr>
            <a:fld id="{0F39DA5C-13A2-4125-AF3D-F36D9B32B26C}" type="slidenum">
              <a:rPr lang="zh-TW" altLang="en-US" smtClean="0">
                <a:solidFill>
                  <a:prstClr val="black">
                    <a:tint val="75000"/>
                  </a:prstClr>
                </a:solidFill>
              </a:rPr>
              <a:pPr defTabSz="642915">
                <a:def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2243007025"/>
      </p:ext>
    </p:extLst>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投影片編號版面配置區 2"/>
          <p:cNvSpPr>
            <a:spLocks noGrp="1"/>
          </p:cNvSpPr>
          <p:nvPr>
            <p:ph type="sldNum" sz="quarter" idx="10"/>
          </p:nvPr>
        </p:nvSpPr>
        <p:spPr/>
        <p:txBody>
          <a:bodyPr/>
          <a:lstStyle/>
          <a:p>
            <a:pPr defTabSz="642915">
              <a:defRPr/>
            </a:pPr>
            <a:fld id="{0F39DA5C-13A2-4125-AF3D-F36D9B32B26C}" type="slidenum">
              <a:rPr lang="zh-TW" altLang="en-US" smtClean="0">
                <a:solidFill>
                  <a:prstClr val="black">
                    <a:tint val="75000"/>
                  </a:prstClr>
                </a:solidFill>
              </a:rPr>
              <a:pPr defTabSz="642915">
                <a:def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3759920692"/>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6"/>
          <p:cNvSpPr>
            <a:spLocks noGrp="1" noChangeArrowheads="1"/>
          </p:cNvSpPr>
          <p:nvPr>
            <p:ph type="sldNum" sz="quarter" idx="12"/>
          </p:nvPr>
        </p:nvSpPr>
        <p:spPr>
          <a:ln/>
        </p:spPr>
        <p:txBody>
          <a:bodyPr/>
          <a:lstStyle>
            <a:lvl1pPr>
              <a:defRPr/>
            </a:lvl1pPr>
          </a:lstStyle>
          <a:p>
            <a:pPr>
              <a:defRPr/>
            </a:pPr>
            <a:fld id="{D48ED71F-9EE6-49D9-AAEF-63A02D708607}" type="slidenum">
              <a:rPr lang="en-US" altLang="zh-TW"/>
              <a:pPr>
                <a:defRPr/>
              </a:pPr>
              <a:t>‹#›</a:t>
            </a:fld>
            <a:endParaRPr lang="en-US" altLang="zh-TW"/>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1_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609600" y="142948"/>
            <a:ext cx="10972800" cy="990743"/>
          </a:xfrm>
        </p:spPr>
        <p:txBody>
          <a:bodyPr/>
          <a:lstStyle>
            <a:lvl1pPr algn="ctr">
              <a:defRPr sz="4400" b="1">
                <a:solidFill>
                  <a:schemeClr val="tx1"/>
                </a:solidFill>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sz="half" idx="1"/>
          </p:nvPr>
        </p:nvSpPr>
        <p:spPr>
          <a:xfrm>
            <a:off x="609600" y="1397002"/>
            <a:ext cx="5384800" cy="4525963"/>
          </a:xfrm>
        </p:spPr>
        <p:txBody>
          <a:bodyPr/>
          <a:lstStyle>
            <a:lvl1pPr>
              <a:defRPr sz="2400">
                <a:solidFill>
                  <a:schemeClr val="tx1"/>
                </a:solidFill>
                <a:latin typeface="微軟正黑體" panose="020B0604030504040204" pitchFamily="34" charset="-120"/>
                <a:ea typeface="微軟正黑體" panose="020B0604030504040204" pitchFamily="34" charset="-120"/>
              </a:defRPr>
            </a:lvl1pPr>
            <a:lvl2pPr>
              <a:defRPr sz="2000">
                <a:solidFill>
                  <a:schemeClr val="tx1"/>
                </a:solidFill>
                <a:latin typeface="微軟正黑體" panose="020B0604030504040204" pitchFamily="34" charset="-120"/>
                <a:ea typeface="微軟正黑體" panose="020B0604030504040204" pitchFamily="34" charset="-120"/>
              </a:defRPr>
            </a:lvl2pPr>
            <a:lvl3pPr>
              <a:defRPr sz="1800">
                <a:solidFill>
                  <a:schemeClr val="tx1"/>
                </a:solidFill>
                <a:latin typeface="微軟正黑體" panose="020B0604030504040204" pitchFamily="34" charset="-120"/>
                <a:ea typeface="微軟正黑體" panose="020B0604030504040204" pitchFamily="34" charset="-120"/>
              </a:defRPr>
            </a:lvl3pPr>
            <a:lvl4pPr>
              <a:defRPr sz="1500">
                <a:solidFill>
                  <a:schemeClr val="tx1"/>
                </a:solidFill>
                <a:latin typeface="微軟正黑體" panose="020B0604030504040204" pitchFamily="34" charset="-120"/>
                <a:ea typeface="微軟正黑體" panose="020B0604030504040204" pitchFamily="34" charset="-120"/>
              </a:defRPr>
            </a:lvl4pPr>
            <a:lvl5pPr>
              <a:defRPr sz="1500">
                <a:solidFill>
                  <a:schemeClr val="tx1"/>
                </a:solidFill>
                <a:latin typeface="微軟正黑體" panose="020B0604030504040204" pitchFamily="34" charset="-120"/>
                <a:ea typeface="微軟正黑體" panose="020B0604030504040204" pitchFamily="34" charset="-120"/>
              </a:defRPr>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內容版面配置區 3"/>
          <p:cNvSpPr>
            <a:spLocks noGrp="1"/>
          </p:cNvSpPr>
          <p:nvPr>
            <p:ph sz="half" idx="2"/>
          </p:nvPr>
        </p:nvSpPr>
        <p:spPr>
          <a:xfrm>
            <a:off x="6197600" y="1397002"/>
            <a:ext cx="5384800" cy="4525963"/>
          </a:xfrm>
        </p:spPr>
        <p:txBody>
          <a:bodyPr/>
          <a:lstStyle>
            <a:lvl1pPr algn="l" rtl="0" eaLnBrk="0" fontAlgn="base" hangingPunct="0">
              <a:spcBef>
                <a:spcPct val="20000"/>
              </a:spcBef>
              <a:spcAft>
                <a:spcPct val="0"/>
              </a:spcAft>
              <a:buFont typeface="Arial" charset="0"/>
              <a:defRPr lang="zh-TW" altLang="en-US" sz="2400" kern="1200" dirty="0" smtClean="0">
                <a:solidFill>
                  <a:schemeClr val="tx1"/>
                </a:solidFill>
                <a:latin typeface="微軟正黑體" panose="020B0604030504040204" pitchFamily="34" charset="-120"/>
                <a:ea typeface="微軟正黑體" panose="020B0604030504040204" pitchFamily="34" charset="-120"/>
                <a:cs typeface="+mn-cs"/>
              </a:defRPr>
            </a:lvl1pPr>
            <a:lvl2pPr algn="l" rtl="0" eaLnBrk="0" fontAlgn="base" hangingPunct="0">
              <a:spcBef>
                <a:spcPct val="20000"/>
              </a:spcBef>
              <a:spcAft>
                <a:spcPct val="0"/>
              </a:spcAft>
              <a:buFont typeface="Arial" charset="0"/>
              <a:defRPr lang="zh-TW" altLang="en-US" sz="2000" kern="1200" dirty="0" smtClean="0">
                <a:solidFill>
                  <a:schemeClr val="tx1"/>
                </a:solidFill>
                <a:latin typeface="微軟正黑體" panose="020B0604030504040204" pitchFamily="34" charset="-120"/>
                <a:ea typeface="微軟正黑體" panose="020B0604030504040204" pitchFamily="34" charset="-120"/>
                <a:cs typeface="+mn-cs"/>
              </a:defRPr>
            </a:lvl2pPr>
            <a:lvl3pPr algn="l" rtl="0" eaLnBrk="0" fontAlgn="base" hangingPunct="0">
              <a:spcBef>
                <a:spcPct val="20000"/>
              </a:spcBef>
              <a:spcAft>
                <a:spcPct val="0"/>
              </a:spcAft>
              <a:buFont typeface="Arial" charset="0"/>
              <a:defRPr lang="zh-TW" altLang="en-US" sz="1800" kern="1200" dirty="0" smtClean="0">
                <a:solidFill>
                  <a:schemeClr val="tx1"/>
                </a:solidFill>
                <a:latin typeface="微軟正黑體" panose="020B0604030504040204" pitchFamily="34" charset="-120"/>
                <a:ea typeface="微軟正黑體" panose="020B0604030504040204" pitchFamily="34" charset="-120"/>
                <a:cs typeface="+mn-cs"/>
              </a:defRPr>
            </a:lvl3pPr>
            <a:lvl4pPr algn="l" rtl="0" eaLnBrk="0" fontAlgn="base" hangingPunct="0">
              <a:spcBef>
                <a:spcPct val="20000"/>
              </a:spcBef>
              <a:spcAft>
                <a:spcPct val="0"/>
              </a:spcAft>
              <a:buFont typeface="Arial" charset="0"/>
              <a:defRPr lang="zh-TW" altLang="en-US" sz="1500" kern="1200" dirty="0" smtClean="0">
                <a:solidFill>
                  <a:schemeClr val="tx1"/>
                </a:solidFill>
                <a:latin typeface="微軟正黑體" panose="020B0604030504040204" pitchFamily="34" charset="-120"/>
                <a:ea typeface="微軟正黑體" panose="020B0604030504040204" pitchFamily="34" charset="-120"/>
                <a:cs typeface="+mn-cs"/>
              </a:defRPr>
            </a:lvl4pPr>
            <a:lvl5pPr algn="l" rtl="0" eaLnBrk="0" fontAlgn="base" hangingPunct="0">
              <a:spcBef>
                <a:spcPct val="20000"/>
              </a:spcBef>
              <a:spcAft>
                <a:spcPct val="0"/>
              </a:spcAft>
              <a:buFont typeface="Arial" charset="0"/>
              <a:defRPr lang="zh-TW" altLang="en-US" sz="1500" kern="1200" dirty="0">
                <a:solidFill>
                  <a:schemeClr val="tx1"/>
                </a:solidFill>
                <a:latin typeface="微軟正黑體" panose="020B0604030504040204" pitchFamily="34" charset="-120"/>
                <a:ea typeface="微軟正黑體" panose="020B0604030504040204" pitchFamily="34" charset="-120"/>
                <a:cs typeface="+mn-cs"/>
              </a:defRPr>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4" name="Rectangle 39"/>
          <p:cNvSpPr>
            <a:spLocks noChangeArrowheads="1"/>
          </p:cNvSpPr>
          <p:nvPr/>
        </p:nvSpPr>
        <p:spPr bwMode="auto">
          <a:xfrm>
            <a:off x="1" y="1214581"/>
            <a:ext cx="12145433" cy="71438"/>
          </a:xfrm>
          <a:prstGeom prst="rect">
            <a:avLst/>
          </a:prstGeom>
          <a:gradFill rotWithShape="1">
            <a:gsLst>
              <a:gs pos="50000">
                <a:srgbClr val="148D8E"/>
              </a:gs>
              <a:gs pos="0">
                <a:schemeClr val="bg1"/>
              </a:gs>
              <a:gs pos="100000">
                <a:schemeClr val="bg1"/>
              </a:gs>
            </a:gsLst>
            <a:lin ang="0" scaled="1"/>
          </a:gradFill>
          <a:ln>
            <a:noFill/>
          </a:ln>
          <a:effectLst/>
        </p:spPr>
        <p:txBody>
          <a:bodyPr wrap="none" anchor="ctr"/>
          <a:lstStyle/>
          <a:p>
            <a:pPr marL="0" marR="0" lvl="0" indent="0" algn="l" defTabSz="914353"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3" name="頁尾版面配置區 8">
            <a:extLst>
              <a:ext uri="{FF2B5EF4-FFF2-40B4-BE49-F238E27FC236}">
                <a16:creationId xmlns:a16="http://schemas.microsoft.com/office/drawing/2014/main" id="{01641627-F1CD-4B0C-95E5-752C7F969644}"/>
              </a:ext>
            </a:extLst>
          </p:cNvPr>
          <p:cNvSpPr>
            <a:spLocks noGrp="1"/>
          </p:cNvSpPr>
          <p:nvPr>
            <p:ph type="ftr" sz="quarter" idx="12"/>
          </p:nvPr>
        </p:nvSpPr>
        <p:spPr>
          <a:xfrm>
            <a:off x="11667068" y="6492875"/>
            <a:ext cx="524933" cy="351188"/>
          </a:xfrm>
          <a:prstGeom prst="rect">
            <a:avLst/>
          </a:prstGeom>
        </p:spPr>
        <p:txBody>
          <a:bodyPr anchor="ctr"/>
          <a:lstStyle>
            <a:lvl1pPr algn="r">
              <a:defRPr sz="1600" b="1">
                <a:solidFill>
                  <a:schemeClr val="tx1">
                    <a:lumMod val="95000"/>
                    <a:lumOff val="5000"/>
                  </a:schemeClr>
                </a:solidFill>
                <a:latin typeface="+mj-lt"/>
              </a:defRPr>
            </a:lvl1pPr>
          </a:lstStyle>
          <a:p>
            <a:pPr defTabSz="642915" fontAlgn="auto">
              <a:spcBef>
                <a:spcPts val="0"/>
              </a:spcBef>
              <a:spcAft>
                <a:spcPts val="0"/>
              </a:spcAft>
              <a:defRPr/>
            </a:pPr>
            <a:fld id="{1DC84E81-4CF2-4B58-99E5-6447F334D66E}" type="slidenum">
              <a:rPr kumimoji="0" lang="zh-TW" altLang="en-US" smtClean="0">
                <a:solidFill>
                  <a:prstClr val="black">
                    <a:lumMod val="95000"/>
                    <a:lumOff val="5000"/>
                  </a:prstClr>
                </a:solidFill>
                <a:ea typeface="新細明體" panose="02020500000000000000" pitchFamily="18" charset="-120"/>
              </a:rPr>
              <a:pPr defTabSz="642915" fontAlgn="auto">
                <a:spcBef>
                  <a:spcPts val="0"/>
                </a:spcBef>
                <a:spcAft>
                  <a:spcPts val="0"/>
                </a:spcAft>
                <a:defRPr/>
              </a:pPr>
              <a:t>‹#›</a:t>
            </a:fld>
            <a:endParaRPr kumimoji="0" lang="zh-TW" altLang="en-US" dirty="0">
              <a:solidFill>
                <a:prstClr val="black">
                  <a:lumMod val="95000"/>
                  <a:lumOff val="5000"/>
                </a:prstClr>
              </a:solidFill>
              <a:ea typeface="新細明體" panose="02020500000000000000" pitchFamily="18" charset="-120"/>
            </a:endParaRPr>
          </a:p>
        </p:txBody>
      </p:sp>
    </p:spTree>
    <p:extLst>
      <p:ext uri="{BB962C8B-B14F-4D97-AF65-F5344CB8AC3E}">
        <p14:creationId xmlns:p14="http://schemas.microsoft.com/office/powerpoint/2010/main" val="3288040536"/>
      </p:ext>
    </p:extLst>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yuntech原版">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lgn="ctr">
              <a:defRPr sz="4400" b="1" baseline="0">
                <a:solidFill>
                  <a:srgbClr val="003300"/>
                </a:solidFill>
                <a:latin typeface="微軟正黑體" panose="020B0604030504040204" pitchFamily="34" charset="-120"/>
                <a:ea typeface="微軟正黑體" panose="020B0604030504040204" pitchFamily="34" charset="-12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sz="2400" baseline="0">
                <a:solidFill>
                  <a:srgbClr val="003300"/>
                </a:solidFill>
                <a:latin typeface="微軟正黑體" panose="020B0604030504040204" pitchFamily="34" charset="-120"/>
                <a:ea typeface="微軟正黑體" panose="020B0604030504040204" pitchFamily="34" charset="-120"/>
              </a:defRPr>
            </a:lvl1pPr>
            <a:lvl2pPr>
              <a:defRPr sz="2000" baseline="0">
                <a:solidFill>
                  <a:srgbClr val="003300"/>
                </a:solidFill>
                <a:latin typeface="微軟正黑體" panose="020B0604030504040204" pitchFamily="34" charset="-120"/>
                <a:ea typeface="微軟正黑體" panose="020B0604030504040204" pitchFamily="34" charset="-120"/>
              </a:defRPr>
            </a:lvl2pPr>
            <a:lvl3pPr>
              <a:defRPr baseline="0">
                <a:solidFill>
                  <a:srgbClr val="003300"/>
                </a:solidFill>
                <a:latin typeface="微軟正黑體" panose="020B0604030504040204" pitchFamily="34" charset="-120"/>
                <a:ea typeface="微軟正黑體" panose="020B0604030504040204" pitchFamily="34" charset="-120"/>
              </a:defRPr>
            </a:lvl3pPr>
            <a:lvl4pPr>
              <a:defRPr baseline="0">
                <a:solidFill>
                  <a:srgbClr val="003300"/>
                </a:solidFill>
                <a:latin typeface="微軟正黑體" panose="020B0604030504040204" pitchFamily="34" charset="-120"/>
                <a:ea typeface="微軟正黑體" panose="020B0604030504040204" pitchFamily="34" charset="-120"/>
              </a:defRPr>
            </a:lvl4pPr>
            <a:lvl5pPr>
              <a:defRPr baseline="0">
                <a:solidFill>
                  <a:srgbClr val="003300"/>
                </a:solidFill>
                <a:latin typeface="微軟正黑體" panose="020B0604030504040204" pitchFamily="34" charset="-120"/>
                <a:ea typeface="微軟正黑體" panose="020B0604030504040204" pitchFamily="34"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1" name="頁尾版面配置區 8">
            <a:extLst>
              <a:ext uri="{FF2B5EF4-FFF2-40B4-BE49-F238E27FC236}">
                <a16:creationId xmlns:a16="http://schemas.microsoft.com/office/drawing/2014/main" id="{B08A21EE-2AC3-47B9-84AA-C1C91295997D}"/>
              </a:ext>
            </a:extLst>
          </p:cNvPr>
          <p:cNvSpPr>
            <a:spLocks noGrp="1"/>
          </p:cNvSpPr>
          <p:nvPr>
            <p:ph type="ftr" sz="quarter" idx="12"/>
          </p:nvPr>
        </p:nvSpPr>
        <p:spPr>
          <a:xfrm>
            <a:off x="11667068" y="6317282"/>
            <a:ext cx="524933" cy="351188"/>
          </a:xfrm>
          <a:prstGeom prst="rect">
            <a:avLst/>
          </a:prstGeom>
        </p:spPr>
        <p:txBody>
          <a:bodyPr anchor="ctr"/>
          <a:lstStyle>
            <a:lvl1pPr algn="r">
              <a:defRPr sz="1600" b="1">
                <a:solidFill>
                  <a:schemeClr val="tx1">
                    <a:lumMod val="95000"/>
                    <a:lumOff val="5000"/>
                  </a:schemeClr>
                </a:solidFill>
                <a:latin typeface="+mj-lt"/>
              </a:defRPr>
            </a:lvl1pPr>
          </a:lstStyle>
          <a:p>
            <a:pPr defTabSz="642915" fontAlgn="auto">
              <a:spcBef>
                <a:spcPts val="0"/>
              </a:spcBef>
              <a:spcAft>
                <a:spcPts val="0"/>
              </a:spcAft>
              <a:defRPr/>
            </a:pPr>
            <a:endParaRPr kumimoji="0" lang="zh-TW" altLang="en-US" dirty="0">
              <a:solidFill>
                <a:prstClr val="black">
                  <a:lumMod val="95000"/>
                  <a:lumOff val="5000"/>
                </a:prstClr>
              </a:solidFill>
              <a:ea typeface="新細明體" panose="02020500000000000000" pitchFamily="18" charset="-120"/>
            </a:endParaRPr>
          </a:p>
        </p:txBody>
      </p:sp>
    </p:spTree>
    <p:extLst>
      <p:ext uri="{BB962C8B-B14F-4D97-AF65-F5344CB8AC3E}">
        <p14:creationId xmlns:p14="http://schemas.microsoft.com/office/powerpoint/2010/main" val="1775093117"/>
      </p:ext>
    </p:extLst>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pPr defTabSz="642915"/>
            <a:fld id="{1895849B-5B8D-4701-B904-178A9E77F54C}" type="slidenum">
              <a:rPr lang="tr-TR" smtClean="0">
                <a:solidFill>
                  <a:srgbClr val="1F497D"/>
                </a:solidFill>
              </a:rPr>
              <a:pPr defTabSz="642915"/>
              <a:t>‹#›</a:t>
            </a:fld>
            <a:endParaRPr lang="tr-TR">
              <a:solidFill>
                <a:srgbClr val="1F497D"/>
              </a:solidFill>
            </a:endParaRPr>
          </a:p>
        </p:txBody>
      </p:sp>
    </p:spTree>
    <p:extLst>
      <p:ext uri="{BB962C8B-B14F-4D97-AF65-F5344CB8AC3E}">
        <p14:creationId xmlns:p14="http://schemas.microsoft.com/office/powerpoint/2010/main" val="3584438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9462C4-F4DE-429D-8321-F2FB9EE5D867}"/>
              </a:ext>
            </a:extLst>
          </p:cNvPr>
          <p:cNvSpPr>
            <a:spLocks noGrp="1"/>
          </p:cNvSpPr>
          <p:nvPr>
            <p:ph type="ctrTitle"/>
          </p:nvPr>
        </p:nvSpPr>
        <p:spPr>
          <a:xfrm>
            <a:off x="1523582" y="1122908"/>
            <a:ext cx="9144837" cy="2387576"/>
          </a:xfrm>
        </p:spPr>
        <p:txBody>
          <a:bodyPr anchor="b"/>
          <a:lstStyle>
            <a:lvl1pPr algn="ctr">
              <a:defRPr sz="4219"/>
            </a:lvl1pPr>
          </a:lstStyle>
          <a:p>
            <a:r>
              <a:rPr lang="zh-TW" altLang="en-US"/>
              <a:t>按一下以編輯母片標題樣式</a:t>
            </a:r>
          </a:p>
        </p:txBody>
      </p:sp>
      <p:sp>
        <p:nvSpPr>
          <p:cNvPr id="3" name="副標題 2">
            <a:extLst>
              <a:ext uri="{FF2B5EF4-FFF2-40B4-BE49-F238E27FC236}">
                <a16:creationId xmlns:a16="http://schemas.microsoft.com/office/drawing/2014/main" id="{CDB1281E-5966-4D27-BF99-DF12B4419FBD}"/>
              </a:ext>
            </a:extLst>
          </p:cNvPr>
          <p:cNvSpPr>
            <a:spLocks noGrp="1"/>
          </p:cNvSpPr>
          <p:nvPr>
            <p:ph type="subTitle" idx="1"/>
          </p:nvPr>
        </p:nvSpPr>
        <p:spPr>
          <a:xfrm>
            <a:off x="1523582" y="3602013"/>
            <a:ext cx="9144837" cy="1655340"/>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zh-TW" altLang="en-US"/>
              <a:t>按一下以編輯母片子標題樣式</a:t>
            </a:r>
          </a:p>
        </p:txBody>
      </p:sp>
      <p:sp>
        <p:nvSpPr>
          <p:cNvPr id="6" name="投影片編號版面配置區 5">
            <a:extLst>
              <a:ext uri="{FF2B5EF4-FFF2-40B4-BE49-F238E27FC236}">
                <a16:creationId xmlns:a16="http://schemas.microsoft.com/office/drawing/2014/main" id="{64875D98-1916-42EA-AD81-3E0007143C2F}"/>
              </a:ext>
            </a:extLst>
          </p:cNvPr>
          <p:cNvSpPr>
            <a:spLocks noGrp="1"/>
          </p:cNvSpPr>
          <p:nvPr>
            <p:ph type="sldNum" sz="quarter" idx="12"/>
          </p:nvPr>
        </p:nvSpPr>
        <p:spPr>
          <a:xfrm>
            <a:off x="50316" y="6544991"/>
            <a:ext cx="539671" cy="261193"/>
          </a:xfrm>
        </p:spPr>
        <p:txBody>
          <a:bodyPr/>
          <a:lstStyle>
            <a:lvl1pPr>
              <a:defRPr sz="1687">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22976740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6960D-C7E7-45FD-B477-A34BDA4D5AE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D789C81-3263-4F17-848C-C5D98B8B4D48}"/>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投影片編號版面配置區 5">
            <a:extLst>
              <a:ext uri="{FF2B5EF4-FFF2-40B4-BE49-F238E27FC236}">
                <a16:creationId xmlns:a16="http://schemas.microsoft.com/office/drawing/2014/main" id="{BABD2FC8-1EB2-4A6A-A7AB-81561F0E971D}"/>
              </a:ext>
            </a:extLst>
          </p:cNvPr>
          <p:cNvSpPr>
            <a:spLocks noGrp="1"/>
          </p:cNvSpPr>
          <p:nvPr>
            <p:ph type="sldNum" sz="quarter" idx="12"/>
          </p:nvPr>
        </p:nvSpPr>
        <p:spPr>
          <a:xfrm>
            <a:off x="42401" y="6540409"/>
            <a:ext cx="539671" cy="261193"/>
          </a:xfrm>
        </p:spPr>
        <p:txBody>
          <a:bodyPr/>
          <a:lstStyle>
            <a:lvl1pPr>
              <a:defRPr sz="1687" b="0">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33176937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4A6215-0C30-4D64-B015-AA7DC03F4CA9}"/>
              </a:ext>
            </a:extLst>
          </p:cNvPr>
          <p:cNvSpPr>
            <a:spLocks noGrp="1"/>
          </p:cNvSpPr>
          <p:nvPr>
            <p:ph type="title"/>
          </p:nvPr>
        </p:nvSpPr>
        <p:spPr>
          <a:xfrm>
            <a:off x="831552" y="1710036"/>
            <a:ext cx="10515502" cy="2851919"/>
          </a:xfrm>
        </p:spPr>
        <p:txBody>
          <a:bodyPr anchor="b"/>
          <a:lstStyle>
            <a:lvl1pPr>
              <a:defRPr sz="4219"/>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9DB1BE1-8BFD-487A-8FFB-7AFEFD021430}"/>
              </a:ext>
            </a:extLst>
          </p:cNvPr>
          <p:cNvSpPr>
            <a:spLocks noGrp="1"/>
          </p:cNvSpPr>
          <p:nvPr>
            <p:ph type="body" idx="1"/>
          </p:nvPr>
        </p:nvSpPr>
        <p:spPr>
          <a:xfrm>
            <a:off x="831552" y="4589859"/>
            <a:ext cx="10515502" cy="1500188"/>
          </a:xfrm>
        </p:spPr>
        <p:txBody>
          <a:bodyPr/>
          <a:lstStyle>
            <a:lvl1pPr marL="0" indent="0">
              <a:buNone/>
              <a:defRPr sz="1687">
                <a:solidFill>
                  <a:schemeClr val="tx1">
                    <a:tint val="75000"/>
                  </a:schemeClr>
                </a:solidFill>
              </a:defRPr>
            </a:lvl1pPr>
            <a:lvl2pPr marL="321457" indent="0">
              <a:buNone/>
              <a:defRPr sz="1406">
                <a:solidFill>
                  <a:schemeClr val="tx1">
                    <a:tint val="75000"/>
                  </a:schemeClr>
                </a:solidFill>
              </a:defRPr>
            </a:lvl2pPr>
            <a:lvl3pPr marL="642915" indent="0">
              <a:buNone/>
              <a:defRPr sz="1266">
                <a:solidFill>
                  <a:schemeClr val="tx1">
                    <a:tint val="75000"/>
                  </a:schemeClr>
                </a:solidFill>
              </a:defRPr>
            </a:lvl3pPr>
            <a:lvl4pPr marL="964372" indent="0">
              <a:buNone/>
              <a:defRPr sz="1125">
                <a:solidFill>
                  <a:schemeClr val="tx1">
                    <a:tint val="75000"/>
                  </a:schemeClr>
                </a:solidFill>
              </a:defRPr>
            </a:lvl4pPr>
            <a:lvl5pPr marL="1285829" indent="0">
              <a:buNone/>
              <a:defRPr sz="1125">
                <a:solidFill>
                  <a:schemeClr val="tx1">
                    <a:tint val="75000"/>
                  </a:schemeClr>
                </a:solidFill>
              </a:defRPr>
            </a:lvl5pPr>
            <a:lvl6pPr marL="1607287" indent="0">
              <a:buNone/>
              <a:defRPr sz="1125">
                <a:solidFill>
                  <a:schemeClr val="tx1">
                    <a:tint val="75000"/>
                  </a:schemeClr>
                </a:solidFill>
              </a:defRPr>
            </a:lvl6pPr>
            <a:lvl7pPr marL="1928744" indent="0">
              <a:buNone/>
              <a:defRPr sz="1125">
                <a:solidFill>
                  <a:schemeClr val="tx1">
                    <a:tint val="75000"/>
                  </a:schemeClr>
                </a:solidFill>
              </a:defRPr>
            </a:lvl7pPr>
            <a:lvl8pPr marL="2250201" indent="0">
              <a:buNone/>
              <a:defRPr sz="1125">
                <a:solidFill>
                  <a:schemeClr val="tx1">
                    <a:tint val="75000"/>
                  </a:schemeClr>
                </a:solidFill>
              </a:defRPr>
            </a:lvl8pPr>
            <a:lvl9pPr marL="2571659" indent="0">
              <a:buNone/>
              <a:defRPr sz="1125">
                <a:solidFill>
                  <a:schemeClr val="tx1">
                    <a:tint val="75000"/>
                  </a:schemeClr>
                </a:solidFill>
              </a:defRPr>
            </a:lvl9pPr>
          </a:lstStyle>
          <a:p>
            <a:pPr lvl="0"/>
            <a:r>
              <a:rPr lang="zh-TW" altLang="en-US"/>
              <a:t>編輯母片文字樣式</a:t>
            </a:r>
          </a:p>
        </p:txBody>
      </p:sp>
      <p:sp>
        <p:nvSpPr>
          <p:cNvPr id="6" name="投影片編號版面配置區 5">
            <a:extLst>
              <a:ext uri="{FF2B5EF4-FFF2-40B4-BE49-F238E27FC236}">
                <a16:creationId xmlns:a16="http://schemas.microsoft.com/office/drawing/2014/main" id="{C9D0EE06-3FC0-4364-962D-4B641E178F20}"/>
              </a:ext>
            </a:extLst>
          </p:cNvPr>
          <p:cNvSpPr>
            <a:spLocks noGrp="1"/>
          </p:cNvSpPr>
          <p:nvPr>
            <p:ph type="sldNum" sz="quarter" idx="12"/>
          </p:nvPr>
        </p:nvSpPr>
        <p:spPr>
          <a:xfrm>
            <a:off x="27758" y="6533712"/>
            <a:ext cx="539671" cy="261193"/>
          </a:xfrm>
        </p:spPr>
        <p:txBody>
          <a:bodyPr/>
          <a:lstStyle>
            <a:lvl1pPr>
              <a:defRPr sz="1687">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34584595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6A8765-573C-437D-8D51-714862E92C27}"/>
              </a:ext>
            </a:extLst>
          </p:cNvPr>
          <p:cNvSpPr>
            <a:spLocks noGrp="1"/>
          </p:cNvSpPr>
          <p:nvPr>
            <p:ph type="title"/>
          </p:nvPr>
        </p:nvSpPr>
        <p:spPr/>
        <p:txBody>
          <a:bodyPr/>
          <a:lstStyle/>
          <a:p>
            <a:r>
              <a:rPr lang="zh-TW" altLang="en-US"/>
              <a:t>按一下以編輯母片標題樣式</a:t>
            </a:r>
          </a:p>
        </p:txBody>
      </p:sp>
      <p:sp>
        <p:nvSpPr>
          <p:cNvPr id="5" name="投影片編號版面配置區 4">
            <a:extLst>
              <a:ext uri="{FF2B5EF4-FFF2-40B4-BE49-F238E27FC236}">
                <a16:creationId xmlns:a16="http://schemas.microsoft.com/office/drawing/2014/main" id="{5E305B0A-21B4-4627-84FD-758612D31879}"/>
              </a:ext>
            </a:extLst>
          </p:cNvPr>
          <p:cNvSpPr>
            <a:spLocks noGrp="1"/>
          </p:cNvSpPr>
          <p:nvPr>
            <p:ph type="sldNum" sz="quarter" idx="12"/>
          </p:nvPr>
        </p:nvSpPr>
        <p:spPr>
          <a:xfrm>
            <a:off x="61596" y="6544991"/>
            <a:ext cx="539671" cy="261193"/>
          </a:xfrm>
        </p:spPr>
        <p:txBody>
          <a:bodyPr/>
          <a:lstStyle>
            <a:lvl1pPr>
              <a:defRPr sz="1687">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30323817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2448724-FC5D-4B08-A8AB-00A0C3737089}"/>
              </a:ext>
            </a:extLst>
          </p:cNvPr>
          <p:cNvSpPr>
            <a:spLocks noGrp="1"/>
          </p:cNvSpPr>
          <p:nvPr>
            <p:ph type="sldNum" sz="quarter" idx="12"/>
          </p:nvPr>
        </p:nvSpPr>
        <p:spPr>
          <a:xfrm>
            <a:off x="61596" y="6544991"/>
            <a:ext cx="539671" cy="261193"/>
          </a:xfrm>
        </p:spPr>
        <p:txBody>
          <a:bodyPr/>
          <a:lstStyle>
            <a:lvl1pPr>
              <a:defRPr sz="1687">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30294712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9462C4-F4DE-429D-8321-F2FB9EE5D867}"/>
              </a:ext>
            </a:extLst>
          </p:cNvPr>
          <p:cNvSpPr>
            <a:spLocks noGrp="1"/>
          </p:cNvSpPr>
          <p:nvPr>
            <p:ph type="ctrTitle"/>
          </p:nvPr>
        </p:nvSpPr>
        <p:spPr>
          <a:xfrm>
            <a:off x="1523582" y="1122908"/>
            <a:ext cx="9144837" cy="2387576"/>
          </a:xfrm>
        </p:spPr>
        <p:txBody>
          <a:bodyPr anchor="b"/>
          <a:lstStyle>
            <a:lvl1pPr algn="ctr">
              <a:defRPr sz="4219"/>
            </a:lvl1pPr>
          </a:lstStyle>
          <a:p>
            <a:r>
              <a:rPr lang="zh-TW" altLang="en-US"/>
              <a:t>按一下以編輯母片標題樣式</a:t>
            </a:r>
          </a:p>
        </p:txBody>
      </p:sp>
      <p:sp>
        <p:nvSpPr>
          <p:cNvPr id="3" name="副標題 2">
            <a:extLst>
              <a:ext uri="{FF2B5EF4-FFF2-40B4-BE49-F238E27FC236}">
                <a16:creationId xmlns:a16="http://schemas.microsoft.com/office/drawing/2014/main" id="{CDB1281E-5966-4D27-BF99-DF12B4419FBD}"/>
              </a:ext>
            </a:extLst>
          </p:cNvPr>
          <p:cNvSpPr>
            <a:spLocks noGrp="1"/>
          </p:cNvSpPr>
          <p:nvPr>
            <p:ph type="subTitle" idx="1"/>
          </p:nvPr>
        </p:nvSpPr>
        <p:spPr>
          <a:xfrm>
            <a:off x="1523582" y="3602013"/>
            <a:ext cx="9144837" cy="1655340"/>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zh-TW" altLang="en-US"/>
              <a:t>按一下以編輯母片子標題樣式</a:t>
            </a:r>
          </a:p>
        </p:txBody>
      </p:sp>
      <p:sp>
        <p:nvSpPr>
          <p:cNvPr id="6" name="投影片編號版面配置區 5">
            <a:extLst>
              <a:ext uri="{FF2B5EF4-FFF2-40B4-BE49-F238E27FC236}">
                <a16:creationId xmlns:a16="http://schemas.microsoft.com/office/drawing/2014/main" id="{64875D98-1916-42EA-AD81-3E0007143C2F}"/>
              </a:ext>
            </a:extLst>
          </p:cNvPr>
          <p:cNvSpPr>
            <a:spLocks noGrp="1"/>
          </p:cNvSpPr>
          <p:nvPr>
            <p:ph type="sldNum" sz="quarter" idx="12"/>
          </p:nvPr>
        </p:nvSpPr>
        <p:spPr>
          <a:xfrm>
            <a:off x="50316" y="6544991"/>
            <a:ext cx="539671" cy="261193"/>
          </a:xfrm>
        </p:spPr>
        <p:txBody>
          <a:bodyPr/>
          <a:lstStyle>
            <a:lvl1pPr>
              <a:defRPr sz="1687">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22263568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6960D-C7E7-45FD-B477-A34BDA4D5AE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D789C81-3263-4F17-848C-C5D98B8B4D48}"/>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投影片編號版面配置區 5">
            <a:extLst>
              <a:ext uri="{FF2B5EF4-FFF2-40B4-BE49-F238E27FC236}">
                <a16:creationId xmlns:a16="http://schemas.microsoft.com/office/drawing/2014/main" id="{BABD2FC8-1EB2-4A6A-A7AB-81561F0E971D}"/>
              </a:ext>
            </a:extLst>
          </p:cNvPr>
          <p:cNvSpPr>
            <a:spLocks noGrp="1"/>
          </p:cNvSpPr>
          <p:nvPr>
            <p:ph type="sldNum" sz="quarter" idx="12"/>
          </p:nvPr>
        </p:nvSpPr>
        <p:spPr>
          <a:xfrm>
            <a:off x="42401" y="6540409"/>
            <a:ext cx="539671" cy="261193"/>
          </a:xfrm>
        </p:spPr>
        <p:txBody>
          <a:bodyPr/>
          <a:lstStyle>
            <a:lvl1pPr>
              <a:defRPr sz="1687" b="0">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1388265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17020D2B-F14A-4A40-A08C-31C59FC7EEE2}" type="slidenum">
              <a:rPr lang="en-US" altLang="zh-TW"/>
              <a:pPr>
                <a:defRPr/>
              </a:pPr>
              <a:t>‹#›</a:t>
            </a:fld>
            <a:endParaRPr lang="en-US" altLang="zh-TW"/>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4A6215-0C30-4D64-B015-AA7DC03F4CA9}"/>
              </a:ext>
            </a:extLst>
          </p:cNvPr>
          <p:cNvSpPr>
            <a:spLocks noGrp="1"/>
          </p:cNvSpPr>
          <p:nvPr>
            <p:ph type="title"/>
          </p:nvPr>
        </p:nvSpPr>
        <p:spPr>
          <a:xfrm>
            <a:off x="831552" y="1710036"/>
            <a:ext cx="10515502" cy="2851919"/>
          </a:xfrm>
        </p:spPr>
        <p:txBody>
          <a:bodyPr anchor="b"/>
          <a:lstStyle>
            <a:lvl1pPr>
              <a:defRPr sz="4219"/>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9DB1BE1-8BFD-487A-8FFB-7AFEFD021430}"/>
              </a:ext>
            </a:extLst>
          </p:cNvPr>
          <p:cNvSpPr>
            <a:spLocks noGrp="1"/>
          </p:cNvSpPr>
          <p:nvPr>
            <p:ph type="body" idx="1"/>
          </p:nvPr>
        </p:nvSpPr>
        <p:spPr>
          <a:xfrm>
            <a:off x="831552" y="4589859"/>
            <a:ext cx="10515502" cy="1500188"/>
          </a:xfrm>
        </p:spPr>
        <p:txBody>
          <a:bodyPr/>
          <a:lstStyle>
            <a:lvl1pPr marL="0" indent="0">
              <a:buNone/>
              <a:defRPr sz="1687">
                <a:solidFill>
                  <a:schemeClr val="tx1">
                    <a:tint val="75000"/>
                  </a:schemeClr>
                </a:solidFill>
              </a:defRPr>
            </a:lvl1pPr>
            <a:lvl2pPr marL="321457" indent="0">
              <a:buNone/>
              <a:defRPr sz="1406">
                <a:solidFill>
                  <a:schemeClr val="tx1">
                    <a:tint val="75000"/>
                  </a:schemeClr>
                </a:solidFill>
              </a:defRPr>
            </a:lvl2pPr>
            <a:lvl3pPr marL="642915" indent="0">
              <a:buNone/>
              <a:defRPr sz="1266">
                <a:solidFill>
                  <a:schemeClr val="tx1">
                    <a:tint val="75000"/>
                  </a:schemeClr>
                </a:solidFill>
              </a:defRPr>
            </a:lvl3pPr>
            <a:lvl4pPr marL="964372" indent="0">
              <a:buNone/>
              <a:defRPr sz="1125">
                <a:solidFill>
                  <a:schemeClr val="tx1">
                    <a:tint val="75000"/>
                  </a:schemeClr>
                </a:solidFill>
              </a:defRPr>
            </a:lvl4pPr>
            <a:lvl5pPr marL="1285829" indent="0">
              <a:buNone/>
              <a:defRPr sz="1125">
                <a:solidFill>
                  <a:schemeClr val="tx1">
                    <a:tint val="75000"/>
                  </a:schemeClr>
                </a:solidFill>
              </a:defRPr>
            </a:lvl5pPr>
            <a:lvl6pPr marL="1607287" indent="0">
              <a:buNone/>
              <a:defRPr sz="1125">
                <a:solidFill>
                  <a:schemeClr val="tx1">
                    <a:tint val="75000"/>
                  </a:schemeClr>
                </a:solidFill>
              </a:defRPr>
            </a:lvl6pPr>
            <a:lvl7pPr marL="1928744" indent="0">
              <a:buNone/>
              <a:defRPr sz="1125">
                <a:solidFill>
                  <a:schemeClr val="tx1">
                    <a:tint val="75000"/>
                  </a:schemeClr>
                </a:solidFill>
              </a:defRPr>
            </a:lvl7pPr>
            <a:lvl8pPr marL="2250201" indent="0">
              <a:buNone/>
              <a:defRPr sz="1125">
                <a:solidFill>
                  <a:schemeClr val="tx1">
                    <a:tint val="75000"/>
                  </a:schemeClr>
                </a:solidFill>
              </a:defRPr>
            </a:lvl8pPr>
            <a:lvl9pPr marL="2571659" indent="0">
              <a:buNone/>
              <a:defRPr sz="1125">
                <a:solidFill>
                  <a:schemeClr val="tx1">
                    <a:tint val="75000"/>
                  </a:schemeClr>
                </a:solidFill>
              </a:defRPr>
            </a:lvl9pPr>
          </a:lstStyle>
          <a:p>
            <a:pPr lvl="0"/>
            <a:r>
              <a:rPr lang="zh-TW" altLang="en-US"/>
              <a:t>編輯母片文字樣式</a:t>
            </a:r>
          </a:p>
        </p:txBody>
      </p:sp>
      <p:sp>
        <p:nvSpPr>
          <p:cNvPr id="6" name="投影片編號版面配置區 5">
            <a:extLst>
              <a:ext uri="{FF2B5EF4-FFF2-40B4-BE49-F238E27FC236}">
                <a16:creationId xmlns:a16="http://schemas.microsoft.com/office/drawing/2014/main" id="{C9D0EE06-3FC0-4364-962D-4B641E178F20}"/>
              </a:ext>
            </a:extLst>
          </p:cNvPr>
          <p:cNvSpPr>
            <a:spLocks noGrp="1"/>
          </p:cNvSpPr>
          <p:nvPr>
            <p:ph type="sldNum" sz="quarter" idx="12"/>
          </p:nvPr>
        </p:nvSpPr>
        <p:spPr>
          <a:xfrm>
            <a:off x="27758" y="6533712"/>
            <a:ext cx="539671" cy="261193"/>
          </a:xfrm>
        </p:spPr>
        <p:txBody>
          <a:bodyPr/>
          <a:lstStyle>
            <a:lvl1pPr>
              <a:defRPr sz="1687">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5922983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6A8765-573C-437D-8D51-714862E92C27}"/>
              </a:ext>
            </a:extLst>
          </p:cNvPr>
          <p:cNvSpPr>
            <a:spLocks noGrp="1"/>
          </p:cNvSpPr>
          <p:nvPr>
            <p:ph type="title"/>
          </p:nvPr>
        </p:nvSpPr>
        <p:spPr/>
        <p:txBody>
          <a:bodyPr/>
          <a:lstStyle/>
          <a:p>
            <a:r>
              <a:rPr lang="zh-TW" altLang="en-US"/>
              <a:t>按一下以編輯母片標題樣式</a:t>
            </a:r>
          </a:p>
        </p:txBody>
      </p:sp>
      <p:sp>
        <p:nvSpPr>
          <p:cNvPr id="5" name="投影片編號版面配置區 4">
            <a:extLst>
              <a:ext uri="{FF2B5EF4-FFF2-40B4-BE49-F238E27FC236}">
                <a16:creationId xmlns:a16="http://schemas.microsoft.com/office/drawing/2014/main" id="{5E305B0A-21B4-4627-84FD-758612D31879}"/>
              </a:ext>
            </a:extLst>
          </p:cNvPr>
          <p:cNvSpPr>
            <a:spLocks noGrp="1"/>
          </p:cNvSpPr>
          <p:nvPr>
            <p:ph type="sldNum" sz="quarter" idx="12"/>
          </p:nvPr>
        </p:nvSpPr>
        <p:spPr>
          <a:xfrm>
            <a:off x="61596" y="6544991"/>
            <a:ext cx="539671" cy="261193"/>
          </a:xfrm>
        </p:spPr>
        <p:txBody>
          <a:bodyPr/>
          <a:lstStyle>
            <a:lvl1pPr>
              <a:defRPr sz="1687">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40566472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2448724-FC5D-4B08-A8AB-00A0C3737089}"/>
              </a:ext>
            </a:extLst>
          </p:cNvPr>
          <p:cNvSpPr>
            <a:spLocks noGrp="1"/>
          </p:cNvSpPr>
          <p:nvPr>
            <p:ph type="sldNum" sz="quarter" idx="12"/>
          </p:nvPr>
        </p:nvSpPr>
        <p:spPr>
          <a:xfrm>
            <a:off x="61596" y="6544991"/>
            <a:ext cx="539671" cy="261193"/>
          </a:xfrm>
        </p:spPr>
        <p:txBody>
          <a:bodyPr/>
          <a:lstStyle>
            <a:lvl1pPr>
              <a:defRPr sz="1687">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22887908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9462C4-F4DE-429D-8321-F2FB9EE5D867}"/>
              </a:ext>
            </a:extLst>
          </p:cNvPr>
          <p:cNvSpPr>
            <a:spLocks noGrp="1"/>
          </p:cNvSpPr>
          <p:nvPr>
            <p:ph type="ctrTitle"/>
          </p:nvPr>
        </p:nvSpPr>
        <p:spPr>
          <a:xfrm>
            <a:off x="1523582" y="1122908"/>
            <a:ext cx="9144837" cy="2387576"/>
          </a:xfrm>
        </p:spPr>
        <p:txBody>
          <a:bodyPr anchor="b"/>
          <a:lstStyle>
            <a:lvl1pPr algn="ctr">
              <a:defRPr sz="4219"/>
            </a:lvl1pPr>
          </a:lstStyle>
          <a:p>
            <a:r>
              <a:rPr lang="zh-TW" altLang="en-US"/>
              <a:t>按一下以編輯母片標題樣式</a:t>
            </a:r>
          </a:p>
        </p:txBody>
      </p:sp>
      <p:sp>
        <p:nvSpPr>
          <p:cNvPr id="3" name="副標題 2">
            <a:extLst>
              <a:ext uri="{FF2B5EF4-FFF2-40B4-BE49-F238E27FC236}">
                <a16:creationId xmlns:a16="http://schemas.microsoft.com/office/drawing/2014/main" id="{CDB1281E-5966-4D27-BF99-DF12B4419FBD}"/>
              </a:ext>
            </a:extLst>
          </p:cNvPr>
          <p:cNvSpPr>
            <a:spLocks noGrp="1"/>
          </p:cNvSpPr>
          <p:nvPr>
            <p:ph type="subTitle" idx="1"/>
          </p:nvPr>
        </p:nvSpPr>
        <p:spPr>
          <a:xfrm>
            <a:off x="1523582" y="3602013"/>
            <a:ext cx="9144837" cy="1655340"/>
          </a:xfrm>
        </p:spPr>
        <p:txBody>
          <a:bodyPr/>
          <a:lstStyle>
            <a:lvl1pPr marL="0" indent="0" algn="ctr">
              <a:buNone/>
              <a:defRPr sz="1687"/>
            </a:lvl1pPr>
            <a:lvl2pPr marL="321457" indent="0" algn="ctr">
              <a:buNone/>
              <a:defRPr sz="1406"/>
            </a:lvl2pPr>
            <a:lvl3pPr marL="642915" indent="0" algn="ctr">
              <a:buNone/>
              <a:defRPr sz="1266"/>
            </a:lvl3pPr>
            <a:lvl4pPr marL="964372" indent="0" algn="ctr">
              <a:buNone/>
              <a:defRPr sz="1125"/>
            </a:lvl4pPr>
            <a:lvl5pPr marL="1285829" indent="0" algn="ctr">
              <a:buNone/>
              <a:defRPr sz="1125"/>
            </a:lvl5pPr>
            <a:lvl6pPr marL="1607287" indent="0" algn="ctr">
              <a:buNone/>
              <a:defRPr sz="1125"/>
            </a:lvl6pPr>
            <a:lvl7pPr marL="1928744" indent="0" algn="ctr">
              <a:buNone/>
              <a:defRPr sz="1125"/>
            </a:lvl7pPr>
            <a:lvl8pPr marL="2250201" indent="0" algn="ctr">
              <a:buNone/>
              <a:defRPr sz="1125"/>
            </a:lvl8pPr>
            <a:lvl9pPr marL="2571659" indent="0" algn="ctr">
              <a:buNone/>
              <a:defRPr sz="1125"/>
            </a:lvl9pPr>
          </a:lstStyle>
          <a:p>
            <a:r>
              <a:rPr lang="zh-TW" altLang="en-US"/>
              <a:t>按一下以編輯母片子標題樣式</a:t>
            </a:r>
          </a:p>
        </p:txBody>
      </p:sp>
      <p:sp>
        <p:nvSpPr>
          <p:cNvPr id="6" name="投影片編號版面配置區 5">
            <a:extLst>
              <a:ext uri="{FF2B5EF4-FFF2-40B4-BE49-F238E27FC236}">
                <a16:creationId xmlns:a16="http://schemas.microsoft.com/office/drawing/2014/main" id="{64875D98-1916-42EA-AD81-3E0007143C2F}"/>
              </a:ext>
            </a:extLst>
          </p:cNvPr>
          <p:cNvSpPr>
            <a:spLocks noGrp="1"/>
          </p:cNvSpPr>
          <p:nvPr>
            <p:ph type="sldNum" sz="quarter" idx="12"/>
          </p:nvPr>
        </p:nvSpPr>
        <p:spPr>
          <a:xfrm>
            <a:off x="50316" y="6544991"/>
            <a:ext cx="539671" cy="261193"/>
          </a:xfrm>
        </p:spPr>
        <p:txBody>
          <a:bodyPr/>
          <a:lstStyle>
            <a:lvl1pPr>
              <a:defRPr sz="1687">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209551598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6960D-C7E7-45FD-B477-A34BDA4D5AE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D789C81-3263-4F17-848C-C5D98B8B4D48}"/>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投影片編號版面配置區 5">
            <a:extLst>
              <a:ext uri="{FF2B5EF4-FFF2-40B4-BE49-F238E27FC236}">
                <a16:creationId xmlns:a16="http://schemas.microsoft.com/office/drawing/2014/main" id="{BABD2FC8-1EB2-4A6A-A7AB-81561F0E971D}"/>
              </a:ext>
            </a:extLst>
          </p:cNvPr>
          <p:cNvSpPr>
            <a:spLocks noGrp="1"/>
          </p:cNvSpPr>
          <p:nvPr>
            <p:ph type="sldNum" sz="quarter" idx="12"/>
          </p:nvPr>
        </p:nvSpPr>
        <p:spPr>
          <a:xfrm>
            <a:off x="42401" y="6540409"/>
            <a:ext cx="539671" cy="261193"/>
          </a:xfrm>
        </p:spPr>
        <p:txBody>
          <a:bodyPr/>
          <a:lstStyle>
            <a:lvl1pPr>
              <a:defRPr sz="1687" b="0">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16568138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4A6215-0C30-4D64-B015-AA7DC03F4CA9}"/>
              </a:ext>
            </a:extLst>
          </p:cNvPr>
          <p:cNvSpPr>
            <a:spLocks noGrp="1"/>
          </p:cNvSpPr>
          <p:nvPr>
            <p:ph type="title"/>
          </p:nvPr>
        </p:nvSpPr>
        <p:spPr>
          <a:xfrm>
            <a:off x="831552" y="1710036"/>
            <a:ext cx="10515502" cy="2851919"/>
          </a:xfrm>
        </p:spPr>
        <p:txBody>
          <a:bodyPr anchor="b"/>
          <a:lstStyle>
            <a:lvl1pPr>
              <a:defRPr sz="4219"/>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D9DB1BE1-8BFD-487A-8FFB-7AFEFD021430}"/>
              </a:ext>
            </a:extLst>
          </p:cNvPr>
          <p:cNvSpPr>
            <a:spLocks noGrp="1"/>
          </p:cNvSpPr>
          <p:nvPr>
            <p:ph type="body" idx="1"/>
          </p:nvPr>
        </p:nvSpPr>
        <p:spPr>
          <a:xfrm>
            <a:off x="831552" y="4589859"/>
            <a:ext cx="10515502" cy="1500188"/>
          </a:xfrm>
        </p:spPr>
        <p:txBody>
          <a:bodyPr/>
          <a:lstStyle>
            <a:lvl1pPr marL="0" indent="0">
              <a:buNone/>
              <a:defRPr sz="1687">
                <a:solidFill>
                  <a:schemeClr val="tx1">
                    <a:tint val="75000"/>
                  </a:schemeClr>
                </a:solidFill>
              </a:defRPr>
            </a:lvl1pPr>
            <a:lvl2pPr marL="321457" indent="0">
              <a:buNone/>
              <a:defRPr sz="1406">
                <a:solidFill>
                  <a:schemeClr val="tx1">
                    <a:tint val="75000"/>
                  </a:schemeClr>
                </a:solidFill>
              </a:defRPr>
            </a:lvl2pPr>
            <a:lvl3pPr marL="642915" indent="0">
              <a:buNone/>
              <a:defRPr sz="1266">
                <a:solidFill>
                  <a:schemeClr val="tx1">
                    <a:tint val="75000"/>
                  </a:schemeClr>
                </a:solidFill>
              </a:defRPr>
            </a:lvl3pPr>
            <a:lvl4pPr marL="964372" indent="0">
              <a:buNone/>
              <a:defRPr sz="1125">
                <a:solidFill>
                  <a:schemeClr val="tx1">
                    <a:tint val="75000"/>
                  </a:schemeClr>
                </a:solidFill>
              </a:defRPr>
            </a:lvl4pPr>
            <a:lvl5pPr marL="1285829" indent="0">
              <a:buNone/>
              <a:defRPr sz="1125">
                <a:solidFill>
                  <a:schemeClr val="tx1">
                    <a:tint val="75000"/>
                  </a:schemeClr>
                </a:solidFill>
              </a:defRPr>
            </a:lvl5pPr>
            <a:lvl6pPr marL="1607287" indent="0">
              <a:buNone/>
              <a:defRPr sz="1125">
                <a:solidFill>
                  <a:schemeClr val="tx1">
                    <a:tint val="75000"/>
                  </a:schemeClr>
                </a:solidFill>
              </a:defRPr>
            </a:lvl6pPr>
            <a:lvl7pPr marL="1928744" indent="0">
              <a:buNone/>
              <a:defRPr sz="1125">
                <a:solidFill>
                  <a:schemeClr val="tx1">
                    <a:tint val="75000"/>
                  </a:schemeClr>
                </a:solidFill>
              </a:defRPr>
            </a:lvl7pPr>
            <a:lvl8pPr marL="2250201" indent="0">
              <a:buNone/>
              <a:defRPr sz="1125">
                <a:solidFill>
                  <a:schemeClr val="tx1">
                    <a:tint val="75000"/>
                  </a:schemeClr>
                </a:solidFill>
              </a:defRPr>
            </a:lvl8pPr>
            <a:lvl9pPr marL="2571659" indent="0">
              <a:buNone/>
              <a:defRPr sz="1125">
                <a:solidFill>
                  <a:schemeClr val="tx1">
                    <a:tint val="75000"/>
                  </a:schemeClr>
                </a:solidFill>
              </a:defRPr>
            </a:lvl9pPr>
          </a:lstStyle>
          <a:p>
            <a:pPr lvl="0"/>
            <a:r>
              <a:rPr lang="zh-TW" altLang="en-US"/>
              <a:t>編輯母片文字樣式</a:t>
            </a:r>
          </a:p>
        </p:txBody>
      </p:sp>
      <p:sp>
        <p:nvSpPr>
          <p:cNvPr id="6" name="投影片編號版面配置區 5">
            <a:extLst>
              <a:ext uri="{FF2B5EF4-FFF2-40B4-BE49-F238E27FC236}">
                <a16:creationId xmlns:a16="http://schemas.microsoft.com/office/drawing/2014/main" id="{C9D0EE06-3FC0-4364-962D-4B641E178F20}"/>
              </a:ext>
            </a:extLst>
          </p:cNvPr>
          <p:cNvSpPr>
            <a:spLocks noGrp="1"/>
          </p:cNvSpPr>
          <p:nvPr>
            <p:ph type="sldNum" sz="quarter" idx="12"/>
          </p:nvPr>
        </p:nvSpPr>
        <p:spPr>
          <a:xfrm>
            <a:off x="27758" y="6533712"/>
            <a:ext cx="539671" cy="261193"/>
          </a:xfrm>
        </p:spPr>
        <p:txBody>
          <a:bodyPr/>
          <a:lstStyle>
            <a:lvl1pPr>
              <a:defRPr sz="1687">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33687332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E6A8765-573C-437D-8D51-714862E92C27}"/>
              </a:ext>
            </a:extLst>
          </p:cNvPr>
          <p:cNvSpPr>
            <a:spLocks noGrp="1"/>
          </p:cNvSpPr>
          <p:nvPr>
            <p:ph type="title"/>
          </p:nvPr>
        </p:nvSpPr>
        <p:spPr/>
        <p:txBody>
          <a:bodyPr/>
          <a:lstStyle/>
          <a:p>
            <a:r>
              <a:rPr lang="zh-TW" altLang="en-US"/>
              <a:t>按一下以編輯母片標題樣式</a:t>
            </a:r>
          </a:p>
        </p:txBody>
      </p:sp>
      <p:sp>
        <p:nvSpPr>
          <p:cNvPr id="5" name="投影片編號版面配置區 4">
            <a:extLst>
              <a:ext uri="{FF2B5EF4-FFF2-40B4-BE49-F238E27FC236}">
                <a16:creationId xmlns:a16="http://schemas.microsoft.com/office/drawing/2014/main" id="{5E305B0A-21B4-4627-84FD-758612D31879}"/>
              </a:ext>
            </a:extLst>
          </p:cNvPr>
          <p:cNvSpPr>
            <a:spLocks noGrp="1"/>
          </p:cNvSpPr>
          <p:nvPr>
            <p:ph type="sldNum" sz="quarter" idx="12"/>
          </p:nvPr>
        </p:nvSpPr>
        <p:spPr>
          <a:xfrm>
            <a:off x="61596" y="6544991"/>
            <a:ext cx="539671" cy="261193"/>
          </a:xfrm>
        </p:spPr>
        <p:txBody>
          <a:bodyPr/>
          <a:lstStyle>
            <a:lvl1pPr>
              <a:defRPr sz="1687">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360966445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2448724-FC5D-4B08-A8AB-00A0C3737089}"/>
              </a:ext>
            </a:extLst>
          </p:cNvPr>
          <p:cNvSpPr>
            <a:spLocks noGrp="1"/>
          </p:cNvSpPr>
          <p:nvPr>
            <p:ph type="sldNum" sz="quarter" idx="12"/>
          </p:nvPr>
        </p:nvSpPr>
        <p:spPr>
          <a:xfrm>
            <a:off x="61596" y="6544991"/>
            <a:ext cx="539671" cy="261193"/>
          </a:xfrm>
        </p:spPr>
        <p:txBody>
          <a:bodyPr/>
          <a:lstStyle>
            <a:lvl1pPr>
              <a:defRPr sz="1687">
                <a:solidFill>
                  <a:schemeClr val="tx1"/>
                </a:solidFill>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a:solidFill>
                <a:prstClr val="black"/>
              </a:solidFill>
              <a:ea typeface="新細明體" panose="02020500000000000000" pitchFamily="18" charset="-120"/>
            </a:endParaRPr>
          </a:p>
        </p:txBody>
      </p:sp>
    </p:spTree>
    <p:extLst>
      <p:ext uri="{BB962C8B-B14F-4D97-AF65-F5344CB8AC3E}">
        <p14:creationId xmlns:p14="http://schemas.microsoft.com/office/powerpoint/2010/main" val="2844024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355848"/>
            <a:ext cx="10769600" cy="1673352"/>
          </a:xfrm>
          <a:effectLst>
            <a:outerShdw blurRad="50800" dist="38100" dir="5400000" algn="t" rotWithShape="0">
              <a:prstClr val="black">
                <a:alpha val="40000"/>
              </a:prstClr>
            </a:outerShdw>
          </a:effectLst>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solidFill>
                  <a:schemeClr val="bg1"/>
                </a:solidFill>
              </a:defRPr>
            </a:lvl1pPr>
            <a:extLst/>
          </a:lstStyle>
          <a:p>
            <a:r>
              <a:rPr kumimoji="0" lang="en-US"/>
              <a:t>Click to edit Master title style</a:t>
            </a:r>
          </a:p>
        </p:txBody>
      </p:sp>
      <p:sp>
        <p:nvSpPr>
          <p:cNvPr id="3" name="Subtitle 2"/>
          <p:cNvSpPr>
            <a:spLocks noGrp="1"/>
          </p:cNvSpPr>
          <p:nvPr>
            <p:ph type="subTitle" idx="1"/>
          </p:nvPr>
        </p:nvSpPr>
        <p:spPr>
          <a:xfrm>
            <a:off x="914400" y="1828800"/>
            <a:ext cx="10769600" cy="1499616"/>
          </a:xfrm>
          <a:prstGeom prst="rect">
            <a:avLst/>
          </a:prstGeom>
        </p:spPr>
        <p:txBody>
          <a:bodyPr lIns="118872" tIns="0" rIns="45720" bIns="0" anchor="b"/>
          <a:lstStyle>
            <a:lvl1pPr marL="0" indent="0" algn="l">
              <a:buNone/>
              <a:defRPr sz="20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extLst/>
          </a:lstStyle>
          <a:p>
            <a:r>
              <a:rPr kumimoji="0" lang="en-US"/>
              <a:t>Click to edit Master subtitle style</a:t>
            </a:r>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Tree>
    <p:extLst>
      <p:ext uri="{BB962C8B-B14F-4D97-AF65-F5344CB8AC3E}">
        <p14:creationId xmlns:p14="http://schemas.microsoft.com/office/powerpoint/2010/main" val="1580200260"/>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1"/>
            <a:ext cx="10972800" cy="857727"/>
          </a:xfrm>
        </p:spPr>
        <p:txBody>
          <a:bodyPr/>
          <a:lstStyle/>
          <a:p>
            <a:r>
              <a:rPr kumimoji="0" lang="en-US"/>
              <a:t>Click to edit Master title style</a:t>
            </a:r>
          </a:p>
        </p:txBody>
      </p:sp>
      <p:sp>
        <p:nvSpPr>
          <p:cNvPr id="3" name="Content Placeholder 2"/>
          <p:cNvSpPr>
            <a:spLocks noGrp="1"/>
          </p:cNvSpPr>
          <p:nvPr>
            <p:ph idx="1"/>
          </p:nvPr>
        </p:nvSpPr>
        <p:spPr>
          <a:xfrm>
            <a:off x="609600" y="1124709"/>
            <a:ext cx="10972800" cy="5428493"/>
          </a:xfrm>
          <a:prstGeom prst="rect">
            <a:avLst/>
          </a:prstGeo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Slide Number Placeholder 5"/>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pic>
        <p:nvPicPr>
          <p:cNvPr id="4" name="圖片 3"/>
          <p:cNvPicPr>
            <a:picLocks noChangeAspect="1"/>
          </p:cNvPicPr>
          <p:nvPr userDrawn="1"/>
        </p:nvPicPr>
        <p:blipFill>
          <a:blip r:embed="rId2"/>
          <a:stretch>
            <a:fillRect/>
          </a:stretch>
        </p:blipFill>
        <p:spPr>
          <a:xfrm>
            <a:off x="-27252" y="964407"/>
            <a:ext cx="12246504" cy="129824"/>
          </a:xfrm>
          <a:prstGeom prst="rect">
            <a:avLst/>
          </a:prstGeom>
        </p:spPr>
      </p:pic>
    </p:spTree>
    <p:extLst>
      <p:ext uri="{BB962C8B-B14F-4D97-AF65-F5344CB8AC3E}">
        <p14:creationId xmlns:p14="http://schemas.microsoft.com/office/powerpoint/2010/main" val="1612851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6"/>
          <p:cNvSpPr>
            <a:spLocks noGrp="1" noChangeArrowheads="1"/>
          </p:cNvSpPr>
          <p:nvPr>
            <p:ph type="sldNum" sz="quarter" idx="12"/>
          </p:nvPr>
        </p:nvSpPr>
        <p:spPr>
          <a:ln/>
        </p:spPr>
        <p:txBody>
          <a:bodyPr/>
          <a:lstStyle>
            <a:lvl1pPr>
              <a:defRPr/>
            </a:lvl1pPr>
          </a:lstStyle>
          <a:p>
            <a:pPr>
              <a:defRPr/>
            </a:pPr>
            <a:fld id="{BFA60A82-941D-41AA-A187-964804A49501}" type="slidenum">
              <a:rPr lang="en-US" altLang="zh-TW"/>
              <a:pPr>
                <a:defRPr/>
              </a:pPr>
              <a:t>‹#›</a:t>
            </a:fld>
            <a:endParaRPr lang="en-US" altLang="zh-TW"/>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title"/>
          </p:nvPr>
        </p:nvSpPr>
        <p:spPr>
          <a:xfrm>
            <a:off x="999744" y="914400"/>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solidFill>
                  <a:schemeClr val="bg1"/>
                </a:solidFill>
              </a:defRPr>
            </a:lvl1pPr>
            <a:extLst/>
          </a:lstStyle>
          <a:p>
            <a:r>
              <a:rPr kumimoji="0" lang="en-US" dirty="0"/>
              <a:t>Click to edit Master title style</a:t>
            </a:r>
          </a:p>
        </p:txBody>
      </p:sp>
      <p:sp>
        <p:nvSpPr>
          <p:cNvPr id="3" name="Text Placeholder 2"/>
          <p:cNvSpPr>
            <a:spLocks noGrp="1"/>
          </p:cNvSpPr>
          <p:nvPr>
            <p:ph type="body" idx="1"/>
          </p:nvPr>
        </p:nvSpPr>
        <p:spPr>
          <a:xfrm>
            <a:off x="987552" y="2743200"/>
            <a:ext cx="10696448" cy="685800"/>
          </a:xfrm>
          <a:prstGeom prst="rect">
            <a:avLst/>
          </a:prstGeom>
        </p:spPr>
        <p:txBody>
          <a:bodyPr lIns="146304" tIns="0" rIns="45720" bIns="0" anchor="t">
            <a:normAutofit/>
          </a:bodyPr>
          <a:lstStyle>
            <a:lvl1pPr marL="0" indent="0">
              <a:buNone/>
              <a:defRPr sz="4000" b="0">
                <a:solidFill>
                  <a:schemeClr val="bg1"/>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extLst/>
          </a:lstStyle>
          <a:p>
            <a:pPr lvl="0" eaLnBrk="1" latinLnBrk="0" hangingPunct="1"/>
            <a:r>
              <a:rPr kumimoji="0" lang="en-US" dirty="0"/>
              <a:t>Click to edit Master text styles</a:t>
            </a:r>
          </a:p>
        </p:txBody>
      </p:sp>
    </p:spTree>
    <p:extLst>
      <p:ext uri="{BB962C8B-B14F-4D97-AF65-F5344CB8AC3E}">
        <p14:creationId xmlns:p14="http://schemas.microsoft.com/office/powerpoint/2010/main" val="1432081370"/>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295400"/>
            <a:ext cx="5384800" cy="5504688"/>
          </a:xfrm>
          <a:prstGeom prst="rect">
            <a:avLst/>
          </a:prstGeo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295400"/>
            <a:ext cx="5384800" cy="55046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8607331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1" y="1295402"/>
            <a:ext cx="5386917" cy="715355"/>
          </a:xfrm>
          <a:prstGeom prst="rect">
            <a:avLst/>
          </a:prstGeom>
        </p:spPr>
        <p:txBody>
          <a:bodyPr lIns="146304" anchor="ctr"/>
          <a:lstStyle>
            <a:lvl1pPr marL="0" indent="0">
              <a:buNone/>
              <a:defRPr sz="2300" b="1" cap="all" baseline="0"/>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1" y="2023338"/>
            <a:ext cx="5386917" cy="437746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9" y="1295402"/>
            <a:ext cx="5389033" cy="715355"/>
          </a:xfrm>
          <a:prstGeom prst="rect">
            <a:avLst/>
          </a:prstGeom>
        </p:spPr>
        <p:txBody>
          <a:bodyPr lIns="146304" anchor="ctr"/>
          <a:lstStyle>
            <a:lvl1pPr marL="0" indent="0">
              <a:buNone/>
              <a:defRPr sz="2300" b="1" cap="all" baseline="0"/>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9" y="2023338"/>
            <a:ext cx="5389033" cy="437746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14354210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6227291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220738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8" y="1743134"/>
            <a:ext cx="7894188" cy="455888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a:prstGeom prst="rect">
            <a:avLst/>
          </a:prstGeom>
        </p:spPr>
        <p:txBody>
          <a:bodyPr/>
          <a:lstStyle>
            <a:lvl1pPr marL="0" indent="0">
              <a:buNone/>
              <a:defRPr sz="1400"/>
            </a:lvl1pPr>
            <a:lvl2pPr marL="457177" indent="0">
              <a:buNone/>
              <a:defRPr sz="1200"/>
            </a:lvl2pPr>
            <a:lvl3pPr marL="914353" indent="0">
              <a:buNone/>
              <a:defRPr sz="1000"/>
            </a:lvl3pPr>
            <a:lvl4pPr marL="1371530" indent="0">
              <a:buNone/>
              <a:defRPr sz="900"/>
            </a:lvl4pPr>
            <a:lvl5pPr marL="1828706" indent="0">
              <a:buNone/>
              <a:defRPr sz="900"/>
            </a:lvl5pPr>
            <a:lvl6pPr marL="2285883" indent="0">
              <a:buNone/>
              <a:defRPr sz="900"/>
            </a:lvl6pPr>
            <a:lvl7pPr marL="2743060" indent="0">
              <a:buNone/>
              <a:defRPr sz="900"/>
            </a:lvl7pPr>
            <a:lvl8pPr marL="3200236" indent="0">
              <a:buNone/>
              <a:defRPr sz="900"/>
            </a:lvl8pPr>
            <a:lvl9pPr marL="3657413" indent="0">
              <a:buNone/>
              <a:defRPr sz="900"/>
            </a:lvl9pPr>
            <a:extLst/>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16446273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7"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prstGeom prst="rect">
            <a:avLst/>
          </a:prstGeom>
          <a:solidFill>
            <a:schemeClr val="bg2">
              <a:shade val="75000"/>
            </a:schemeClr>
          </a:solidFill>
        </p:spPr>
        <p:txBody>
          <a:bodyPr/>
          <a:lstStyle>
            <a:lvl1pPr marL="0" indent="0">
              <a:buNone/>
              <a:defRPr sz="3200"/>
            </a:lvl1pPr>
            <a:lvl2pPr marL="457177" indent="0">
              <a:buNone/>
              <a:defRPr sz="2800"/>
            </a:lvl2pPr>
            <a:lvl3pPr marL="914353" indent="0">
              <a:buNone/>
              <a:defRPr sz="2400"/>
            </a:lvl3pPr>
            <a:lvl4pPr marL="1371530" indent="0">
              <a:buNone/>
              <a:defRPr sz="2000"/>
            </a:lvl4pPr>
            <a:lvl5pPr marL="1828706" indent="0">
              <a:buNone/>
              <a:defRPr sz="2000"/>
            </a:lvl5pPr>
            <a:lvl6pPr marL="2285883" indent="0">
              <a:buNone/>
              <a:defRPr sz="2000"/>
            </a:lvl6pPr>
            <a:lvl7pPr marL="2743060" indent="0">
              <a:buNone/>
              <a:defRPr sz="2000"/>
            </a:lvl7pPr>
            <a:lvl8pPr marL="3200236" indent="0">
              <a:buNone/>
              <a:defRPr sz="2000"/>
            </a:lvl8pPr>
            <a:lvl9pPr marL="3657413"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9457" y="1728216"/>
            <a:ext cx="3291840" cy="4572000"/>
          </a:xfrm>
          <a:prstGeom prst="rect">
            <a:avLst/>
          </a:prstGeom>
        </p:spPr>
        <p:txBody>
          <a:bodyPr/>
          <a:lstStyle>
            <a:lvl1pPr marL="0" indent="0">
              <a:buNone/>
              <a:defRPr sz="1400"/>
            </a:lvl1pPr>
            <a:lvl2pPr marL="457177" indent="0">
              <a:buNone/>
              <a:defRPr sz="1200"/>
            </a:lvl2pPr>
            <a:lvl3pPr marL="914353" indent="0">
              <a:buNone/>
              <a:defRPr sz="1000"/>
            </a:lvl3pPr>
            <a:lvl4pPr marL="1371530" indent="0">
              <a:buNone/>
              <a:defRPr sz="900"/>
            </a:lvl4pPr>
            <a:lvl5pPr marL="1828706" indent="0">
              <a:buNone/>
              <a:defRPr sz="900"/>
            </a:lvl5pPr>
            <a:lvl6pPr marL="2285883" indent="0">
              <a:buNone/>
              <a:defRPr sz="900"/>
            </a:lvl6pPr>
            <a:lvl7pPr marL="2743060" indent="0">
              <a:buNone/>
              <a:defRPr sz="900"/>
            </a:lvl7pPr>
            <a:lvl8pPr marL="3200236" indent="0">
              <a:buNone/>
              <a:defRPr sz="900"/>
            </a:lvl8pPr>
            <a:lvl9pPr marL="3657413"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7" y="1170432"/>
            <a:ext cx="3364992" cy="201168"/>
          </a:xfrm>
          <a:prstGeom prst="rect">
            <a:avLst/>
          </a:prstGeom>
        </p:spPr>
        <p:txBody>
          <a:bodyPr/>
          <a:lstStyle/>
          <a:p>
            <a:pPr defTabSz="642915" fontAlgn="auto">
              <a:spcBef>
                <a:spcPts val="0"/>
              </a:spcBef>
              <a:spcAft>
                <a:spcPts val="0"/>
              </a:spcAft>
            </a:pPr>
            <a:endParaRPr kumimoji="0" lang="en-US" sz="1266">
              <a:solidFill>
                <a:prstClr val="black"/>
              </a:solidFill>
              <a:latin typeface="Corbel"/>
              <a:ea typeface="+mn-ea"/>
            </a:endParaRPr>
          </a:p>
        </p:txBody>
      </p:sp>
      <p:sp>
        <p:nvSpPr>
          <p:cNvPr id="11" name="Rectangle 10"/>
          <p:cNvSpPr/>
          <p:nvPr/>
        </p:nvSpPr>
        <p:spPr>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9" name="Rectangle 8"/>
          <p:cNvSpPr/>
          <p:nvPr/>
        </p:nvSpPr>
        <p:spPr bwMode="invGray">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6" name="Footer Placeholder 5"/>
          <p:cNvSpPr>
            <a:spLocks noGrp="1"/>
          </p:cNvSpPr>
          <p:nvPr>
            <p:ph type="ftr" sz="quarter" idx="11"/>
          </p:nvPr>
        </p:nvSpPr>
        <p:spPr>
          <a:xfrm>
            <a:off x="4047745" y="1170432"/>
            <a:ext cx="6925056" cy="201168"/>
          </a:xfrm>
          <a:prstGeom prst="rect">
            <a:avLst/>
          </a:prstGeom>
        </p:spPr>
        <p:txBody>
          <a:bodyPr/>
          <a:lstStyle>
            <a:lvl1pPr>
              <a:defRPr>
                <a:solidFill>
                  <a:schemeClr val="bg1">
                    <a:shade val="50000"/>
                  </a:schemeClr>
                </a:solidFill>
              </a:defRPr>
            </a:lvl1pPr>
          </a:lstStyle>
          <a:p>
            <a:pPr defTabSz="642915" fontAlgn="auto">
              <a:spcBef>
                <a:spcPts val="0"/>
              </a:spcBef>
              <a:spcAft>
                <a:spcPts val="0"/>
              </a:spcAft>
            </a:pPr>
            <a:endParaRPr kumimoji="0" lang="en-US" sz="1266">
              <a:solidFill>
                <a:prstClr val="white">
                  <a:shade val="50000"/>
                </a:prstClr>
              </a:solidFill>
              <a:latin typeface="Corbel"/>
              <a:ea typeface="+mn-ea"/>
            </a:endParaRPr>
          </a:p>
        </p:txBody>
      </p:sp>
      <p:sp>
        <p:nvSpPr>
          <p:cNvPr id="7" name="Slide Number Placeholder 6"/>
          <p:cNvSpPr>
            <a:spLocks noGrp="1"/>
          </p:cNvSpPr>
          <p:nvPr>
            <p:ph type="sldNum" sz="quarter" idx="12"/>
          </p:nvPr>
        </p:nvSpPr>
        <p:spPr>
          <a:xfrm>
            <a:off x="11119104" y="1170432"/>
            <a:ext cx="978485" cy="201168"/>
          </a:xfrm>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3325933966"/>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355848"/>
            <a:ext cx="10769600" cy="1673352"/>
          </a:xfrm>
          <a:effectLst>
            <a:outerShdw blurRad="50800" dist="38100" dir="5400000" algn="t" rotWithShape="0">
              <a:prstClr val="black">
                <a:alpha val="40000"/>
              </a:prstClr>
            </a:outerShdw>
          </a:effectLst>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solidFill>
                  <a:schemeClr val="bg1"/>
                </a:solidFill>
              </a:defRPr>
            </a:lvl1pPr>
            <a:extLst/>
          </a:lstStyle>
          <a:p>
            <a:r>
              <a:rPr kumimoji="0" lang="en-US"/>
              <a:t>Click to edit Master title style</a:t>
            </a:r>
          </a:p>
        </p:txBody>
      </p:sp>
      <p:sp>
        <p:nvSpPr>
          <p:cNvPr id="3" name="Subtitle 2"/>
          <p:cNvSpPr>
            <a:spLocks noGrp="1"/>
          </p:cNvSpPr>
          <p:nvPr>
            <p:ph type="subTitle" idx="1"/>
          </p:nvPr>
        </p:nvSpPr>
        <p:spPr>
          <a:xfrm>
            <a:off x="914400" y="1828800"/>
            <a:ext cx="10769600" cy="1499616"/>
          </a:xfrm>
          <a:prstGeom prst="rect">
            <a:avLst/>
          </a:prstGeom>
        </p:spPr>
        <p:txBody>
          <a:bodyPr lIns="118872" tIns="0" rIns="45720" bIns="0" anchor="b"/>
          <a:lstStyle>
            <a:lvl1pPr marL="0" indent="0" algn="l">
              <a:buNone/>
              <a:defRPr sz="20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extLst/>
          </a:lstStyle>
          <a:p>
            <a:r>
              <a:rPr kumimoji="0" lang="en-US"/>
              <a:t>Click to edit Master subtitle style</a:t>
            </a:r>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Tree>
    <p:extLst>
      <p:ext uri="{BB962C8B-B14F-4D97-AF65-F5344CB8AC3E}">
        <p14:creationId xmlns:p14="http://schemas.microsoft.com/office/powerpoint/2010/main" val="3921730341"/>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781050"/>
          </a:xfrm>
        </p:spPr>
        <p:txBody>
          <a:bodyPr/>
          <a:lstStyle/>
          <a:p>
            <a:r>
              <a:rPr kumimoji="0" lang="en-US"/>
              <a:t>Click to edit Master title style</a:t>
            </a:r>
          </a:p>
        </p:txBody>
      </p:sp>
      <p:sp>
        <p:nvSpPr>
          <p:cNvPr id="3" name="Content Placeholder 2"/>
          <p:cNvSpPr>
            <a:spLocks noGrp="1"/>
          </p:cNvSpPr>
          <p:nvPr>
            <p:ph idx="1"/>
          </p:nvPr>
        </p:nvSpPr>
        <p:spPr>
          <a:xfrm>
            <a:off x="609600" y="1295401"/>
            <a:ext cx="10972800" cy="5257801"/>
          </a:xfrm>
          <a:prstGeom prst="rect">
            <a:avLst/>
          </a:prstGeo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Slide Number Placeholder 5"/>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22357105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title"/>
          </p:nvPr>
        </p:nvSpPr>
        <p:spPr>
          <a:xfrm>
            <a:off x="999744" y="914400"/>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solidFill>
                  <a:schemeClr val="bg1"/>
                </a:solidFill>
              </a:defRPr>
            </a:lvl1pPr>
            <a:extLst/>
          </a:lstStyle>
          <a:p>
            <a:r>
              <a:rPr kumimoji="0" lang="en-US" dirty="0"/>
              <a:t>Click to edit Master title style</a:t>
            </a:r>
          </a:p>
        </p:txBody>
      </p:sp>
      <p:sp>
        <p:nvSpPr>
          <p:cNvPr id="3" name="Text Placeholder 2"/>
          <p:cNvSpPr>
            <a:spLocks noGrp="1"/>
          </p:cNvSpPr>
          <p:nvPr>
            <p:ph type="body" idx="1"/>
          </p:nvPr>
        </p:nvSpPr>
        <p:spPr>
          <a:xfrm>
            <a:off x="987552" y="2743200"/>
            <a:ext cx="10696448" cy="685800"/>
          </a:xfrm>
          <a:prstGeom prst="rect">
            <a:avLst/>
          </a:prstGeom>
        </p:spPr>
        <p:txBody>
          <a:bodyPr lIns="146304" tIns="0" rIns="45720" bIns="0" anchor="t">
            <a:normAutofit/>
          </a:bodyPr>
          <a:lstStyle>
            <a:lvl1pPr marL="0" indent="0">
              <a:buNone/>
              <a:defRPr sz="4000" b="0">
                <a:solidFill>
                  <a:schemeClr val="bg1"/>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extLst/>
          </a:lstStyle>
          <a:p>
            <a:pPr lvl="0" eaLnBrk="1" latinLnBrk="0" hangingPunct="1"/>
            <a:r>
              <a:rPr kumimoji="0" lang="en-US" dirty="0"/>
              <a:t>Click to edit Master text styles</a:t>
            </a:r>
          </a:p>
        </p:txBody>
      </p:sp>
    </p:spTree>
    <p:extLst>
      <p:ext uri="{BB962C8B-B14F-4D97-AF65-F5344CB8AC3E}">
        <p14:creationId xmlns:p14="http://schemas.microsoft.com/office/powerpoint/2010/main" val="1783536563"/>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6"/>
          <p:cNvSpPr>
            <a:spLocks noGrp="1" noChangeArrowheads="1"/>
          </p:cNvSpPr>
          <p:nvPr>
            <p:ph type="sldNum" sz="quarter" idx="12"/>
          </p:nvPr>
        </p:nvSpPr>
        <p:spPr>
          <a:ln/>
        </p:spPr>
        <p:txBody>
          <a:bodyPr/>
          <a:lstStyle>
            <a:lvl1pPr>
              <a:defRPr/>
            </a:lvl1pPr>
          </a:lstStyle>
          <a:p>
            <a:pPr>
              <a:defRPr/>
            </a:pPr>
            <a:fld id="{C7B220D3-BBB1-43B1-9217-F74C490C84E7}" type="slidenum">
              <a:rPr lang="en-US" altLang="zh-TW"/>
              <a:pPr>
                <a:defRPr/>
              </a:pPr>
              <a:t>‹#›</a:t>
            </a:fld>
            <a:endParaRPr lang="en-US" altLang="zh-TW"/>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295400"/>
            <a:ext cx="5384800" cy="5504688"/>
          </a:xfrm>
          <a:prstGeom prst="rect">
            <a:avLst/>
          </a:prstGeo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295400"/>
            <a:ext cx="5384800" cy="55046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123073559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1" y="1295402"/>
            <a:ext cx="5386917" cy="715355"/>
          </a:xfrm>
          <a:prstGeom prst="rect">
            <a:avLst/>
          </a:prstGeom>
        </p:spPr>
        <p:txBody>
          <a:bodyPr lIns="146304" anchor="ctr"/>
          <a:lstStyle>
            <a:lvl1pPr marL="0" indent="0">
              <a:buNone/>
              <a:defRPr sz="2300" b="1" cap="all" baseline="0"/>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1" y="2023338"/>
            <a:ext cx="5386917" cy="437746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9" y="1295402"/>
            <a:ext cx="5389033" cy="715355"/>
          </a:xfrm>
          <a:prstGeom prst="rect">
            <a:avLst/>
          </a:prstGeom>
        </p:spPr>
        <p:txBody>
          <a:bodyPr lIns="146304" anchor="ctr"/>
          <a:lstStyle>
            <a:lvl1pPr marL="0" indent="0">
              <a:buNone/>
              <a:defRPr sz="2300" b="1" cap="all" baseline="0"/>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9" y="2023338"/>
            <a:ext cx="5389033" cy="437746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33850343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399913277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25651528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8" y="1743134"/>
            <a:ext cx="7894188" cy="455888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a:prstGeom prst="rect">
            <a:avLst/>
          </a:prstGeom>
        </p:spPr>
        <p:txBody>
          <a:bodyPr/>
          <a:lstStyle>
            <a:lvl1pPr marL="0" indent="0">
              <a:buNone/>
              <a:defRPr sz="1400"/>
            </a:lvl1pPr>
            <a:lvl2pPr marL="457177" indent="0">
              <a:buNone/>
              <a:defRPr sz="1200"/>
            </a:lvl2pPr>
            <a:lvl3pPr marL="914353" indent="0">
              <a:buNone/>
              <a:defRPr sz="1000"/>
            </a:lvl3pPr>
            <a:lvl4pPr marL="1371530" indent="0">
              <a:buNone/>
              <a:defRPr sz="900"/>
            </a:lvl4pPr>
            <a:lvl5pPr marL="1828706" indent="0">
              <a:buNone/>
              <a:defRPr sz="900"/>
            </a:lvl5pPr>
            <a:lvl6pPr marL="2285883" indent="0">
              <a:buNone/>
              <a:defRPr sz="900"/>
            </a:lvl6pPr>
            <a:lvl7pPr marL="2743060" indent="0">
              <a:buNone/>
              <a:defRPr sz="900"/>
            </a:lvl7pPr>
            <a:lvl8pPr marL="3200236" indent="0">
              <a:buNone/>
              <a:defRPr sz="900"/>
            </a:lvl8pPr>
            <a:lvl9pPr marL="3657413" indent="0">
              <a:buNone/>
              <a:defRPr sz="900"/>
            </a:lvl9pPr>
            <a:extLst/>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
        <p:nvSpPr>
          <p:cNvPr id="12" name="Rectangle 11"/>
          <p:cNvSpPr/>
          <p:nvPr/>
        </p:nvSpPr>
        <p:spPr bwMode="invGray">
          <a:xfrm>
            <a:off x="3807650"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9" name="Rectangle 8"/>
          <p:cNvSpPr/>
          <p:nvPr/>
        </p:nvSpPr>
        <p:spPr bwMode="invGray">
          <a:xfrm>
            <a:off x="3807650"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Tree>
    <p:extLst>
      <p:ext uri="{BB962C8B-B14F-4D97-AF65-F5344CB8AC3E}">
        <p14:creationId xmlns:p14="http://schemas.microsoft.com/office/powerpoint/2010/main" val="10133353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7"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prstGeom prst="rect">
            <a:avLst/>
          </a:prstGeom>
          <a:solidFill>
            <a:schemeClr val="bg2">
              <a:shade val="75000"/>
            </a:schemeClr>
          </a:solidFill>
        </p:spPr>
        <p:txBody>
          <a:bodyPr/>
          <a:lstStyle>
            <a:lvl1pPr marL="0" indent="0">
              <a:buNone/>
              <a:defRPr sz="3200"/>
            </a:lvl1pPr>
            <a:lvl2pPr marL="457177" indent="0">
              <a:buNone/>
              <a:defRPr sz="2800"/>
            </a:lvl2pPr>
            <a:lvl3pPr marL="914353" indent="0">
              <a:buNone/>
              <a:defRPr sz="2400"/>
            </a:lvl3pPr>
            <a:lvl4pPr marL="1371530" indent="0">
              <a:buNone/>
              <a:defRPr sz="2000"/>
            </a:lvl4pPr>
            <a:lvl5pPr marL="1828706" indent="0">
              <a:buNone/>
              <a:defRPr sz="2000"/>
            </a:lvl5pPr>
            <a:lvl6pPr marL="2285883" indent="0">
              <a:buNone/>
              <a:defRPr sz="2000"/>
            </a:lvl6pPr>
            <a:lvl7pPr marL="2743060" indent="0">
              <a:buNone/>
              <a:defRPr sz="2000"/>
            </a:lvl7pPr>
            <a:lvl8pPr marL="3200236" indent="0">
              <a:buNone/>
              <a:defRPr sz="2000"/>
            </a:lvl8pPr>
            <a:lvl9pPr marL="3657413"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9457" y="1728216"/>
            <a:ext cx="3291840" cy="4572000"/>
          </a:xfrm>
          <a:prstGeom prst="rect">
            <a:avLst/>
          </a:prstGeom>
        </p:spPr>
        <p:txBody>
          <a:bodyPr/>
          <a:lstStyle>
            <a:lvl1pPr marL="0" indent="0">
              <a:buNone/>
              <a:defRPr sz="1400"/>
            </a:lvl1pPr>
            <a:lvl2pPr marL="457177" indent="0">
              <a:buNone/>
              <a:defRPr sz="1200"/>
            </a:lvl2pPr>
            <a:lvl3pPr marL="914353" indent="0">
              <a:buNone/>
              <a:defRPr sz="1000"/>
            </a:lvl3pPr>
            <a:lvl4pPr marL="1371530" indent="0">
              <a:buNone/>
              <a:defRPr sz="900"/>
            </a:lvl4pPr>
            <a:lvl5pPr marL="1828706" indent="0">
              <a:buNone/>
              <a:defRPr sz="900"/>
            </a:lvl5pPr>
            <a:lvl6pPr marL="2285883" indent="0">
              <a:buNone/>
              <a:defRPr sz="900"/>
            </a:lvl6pPr>
            <a:lvl7pPr marL="2743060" indent="0">
              <a:buNone/>
              <a:defRPr sz="900"/>
            </a:lvl7pPr>
            <a:lvl8pPr marL="3200236" indent="0">
              <a:buNone/>
              <a:defRPr sz="900"/>
            </a:lvl8pPr>
            <a:lvl9pPr marL="3657413"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7" y="1170432"/>
            <a:ext cx="3364992" cy="201168"/>
          </a:xfrm>
          <a:prstGeom prst="rect">
            <a:avLst/>
          </a:prstGeom>
        </p:spPr>
        <p:txBody>
          <a:bodyPr/>
          <a:lstStyle/>
          <a:p>
            <a:pPr defTabSz="642915" fontAlgn="auto">
              <a:spcBef>
                <a:spcPts val="0"/>
              </a:spcBef>
              <a:spcAft>
                <a:spcPts val="0"/>
              </a:spcAft>
            </a:pPr>
            <a:endParaRPr kumimoji="0" lang="en-US" sz="1266">
              <a:solidFill>
                <a:prstClr val="black"/>
              </a:solidFill>
              <a:latin typeface="Corbel"/>
              <a:ea typeface="+mn-ea"/>
            </a:endParaRPr>
          </a:p>
        </p:txBody>
      </p:sp>
      <p:sp>
        <p:nvSpPr>
          <p:cNvPr id="11" name="Rectangle 10"/>
          <p:cNvSpPr/>
          <p:nvPr/>
        </p:nvSpPr>
        <p:spPr>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9" name="Rectangle 8"/>
          <p:cNvSpPr/>
          <p:nvPr/>
        </p:nvSpPr>
        <p:spPr bwMode="invGray">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6" name="Footer Placeholder 5"/>
          <p:cNvSpPr>
            <a:spLocks noGrp="1"/>
          </p:cNvSpPr>
          <p:nvPr>
            <p:ph type="ftr" sz="quarter" idx="11"/>
          </p:nvPr>
        </p:nvSpPr>
        <p:spPr>
          <a:xfrm>
            <a:off x="4047745" y="1170432"/>
            <a:ext cx="6925056" cy="201168"/>
          </a:xfrm>
          <a:prstGeom prst="rect">
            <a:avLst/>
          </a:prstGeom>
        </p:spPr>
        <p:txBody>
          <a:bodyPr/>
          <a:lstStyle>
            <a:lvl1pPr>
              <a:defRPr>
                <a:solidFill>
                  <a:schemeClr val="bg1">
                    <a:shade val="50000"/>
                  </a:schemeClr>
                </a:solidFill>
              </a:defRPr>
            </a:lvl1pPr>
          </a:lstStyle>
          <a:p>
            <a:pPr defTabSz="642915" fontAlgn="auto">
              <a:spcBef>
                <a:spcPts val="0"/>
              </a:spcBef>
              <a:spcAft>
                <a:spcPts val="0"/>
              </a:spcAft>
            </a:pPr>
            <a:endParaRPr kumimoji="0" lang="en-US" sz="1266">
              <a:solidFill>
                <a:prstClr val="white">
                  <a:shade val="50000"/>
                </a:prstClr>
              </a:solidFill>
              <a:latin typeface="Corbel"/>
              <a:ea typeface="+mn-ea"/>
            </a:endParaRPr>
          </a:p>
        </p:txBody>
      </p:sp>
      <p:sp>
        <p:nvSpPr>
          <p:cNvPr id="7" name="Slide Number Placeholder 6"/>
          <p:cNvSpPr>
            <a:spLocks noGrp="1"/>
          </p:cNvSpPr>
          <p:nvPr>
            <p:ph type="sldNum" sz="quarter" idx="12"/>
          </p:nvPr>
        </p:nvSpPr>
        <p:spPr>
          <a:xfrm>
            <a:off x="11119104" y="1170432"/>
            <a:ext cx="978485" cy="201168"/>
          </a:xfrm>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3658859426"/>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295400"/>
            <a:ext cx="53848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295400"/>
            <a:ext cx="53848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300400835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355848"/>
            <a:ext cx="10769600" cy="1673352"/>
          </a:xfrm>
          <a:effectLst>
            <a:outerShdw blurRad="50800" dist="38100" dir="5400000" algn="t" rotWithShape="0">
              <a:prstClr val="black">
                <a:alpha val="40000"/>
              </a:prstClr>
            </a:outerShdw>
          </a:effectLst>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solidFill>
                  <a:schemeClr val="bg1"/>
                </a:solidFill>
              </a:defRPr>
            </a:lvl1pPr>
            <a:extLst/>
          </a:lstStyle>
          <a:p>
            <a:r>
              <a:rPr kumimoji="0" lang="en-US"/>
              <a:t>Click to edit Master title style</a:t>
            </a:r>
          </a:p>
        </p:txBody>
      </p:sp>
      <p:sp>
        <p:nvSpPr>
          <p:cNvPr id="3" name="Subtitle 2"/>
          <p:cNvSpPr>
            <a:spLocks noGrp="1"/>
          </p:cNvSpPr>
          <p:nvPr>
            <p:ph type="subTitle" idx="1"/>
          </p:nvPr>
        </p:nvSpPr>
        <p:spPr>
          <a:xfrm>
            <a:off x="914400" y="1828800"/>
            <a:ext cx="10769600" cy="1499616"/>
          </a:xfrm>
          <a:prstGeom prst="rect">
            <a:avLst/>
          </a:prstGeom>
        </p:spPr>
        <p:txBody>
          <a:bodyPr lIns="118872" tIns="0" rIns="45720" bIns="0" anchor="b"/>
          <a:lstStyle>
            <a:lvl1pPr marL="0" indent="0" algn="l">
              <a:buNone/>
              <a:defRPr sz="2000">
                <a:solidFill>
                  <a:schemeClr val="bg1"/>
                </a:solidFill>
              </a:defRPr>
            </a:lvl1pPr>
            <a:lvl2pPr marL="457177" indent="0" algn="ctr">
              <a:buNone/>
              <a:defRPr>
                <a:solidFill>
                  <a:schemeClr val="tx1">
                    <a:tint val="75000"/>
                  </a:schemeClr>
                </a:solidFill>
              </a:defRPr>
            </a:lvl2pPr>
            <a:lvl3pPr marL="914353" indent="0" algn="ctr">
              <a:buNone/>
              <a:defRPr>
                <a:solidFill>
                  <a:schemeClr val="tx1">
                    <a:tint val="75000"/>
                  </a:schemeClr>
                </a:solidFill>
              </a:defRPr>
            </a:lvl3pPr>
            <a:lvl4pPr marL="1371530" indent="0" algn="ctr">
              <a:buNone/>
              <a:defRPr>
                <a:solidFill>
                  <a:schemeClr val="tx1">
                    <a:tint val="75000"/>
                  </a:schemeClr>
                </a:solidFill>
              </a:defRPr>
            </a:lvl4pPr>
            <a:lvl5pPr marL="1828706" indent="0" algn="ctr">
              <a:buNone/>
              <a:defRPr>
                <a:solidFill>
                  <a:schemeClr val="tx1">
                    <a:tint val="75000"/>
                  </a:schemeClr>
                </a:solidFill>
              </a:defRPr>
            </a:lvl5pPr>
            <a:lvl6pPr marL="2285883" indent="0" algn="ctr">
              <a:buNone/>
              <a:defRPr>
                <a:solidFill>
                  <a:schemeClr val="tx1">
                    <a:tint val="75000"/>
                  </a:schemeClr>
                </a:solidFill>
              </a:defRPr>
            </a:lvl6pPr>
            <a:lvl7pPr marL="2743060" indent="0" algn="ctr">
              <a:buNone/>
              <a:defRPr>
                <a:solidFill>
                  <a:schemeClr val="tx1">
                    <a:tint val="75000"/>
                  </a:schemeClr>
                </a:solidFill>
              </a:defRPr>
            </a:lvl7pPr>
            <a:lvl8pPr marL="3200236" indent="0" algn="ctr">
              <a:buNone/>
              <a:defRPr>
                <a:solidFill>
                  <a:schemeClr val="tx1">
                    <a:tint val="75000"/>
                  </a:schemeClr>
                </a:solidFill>
              </a:defRPr>
            </a:lvl8pPr>
            <a:lvl9pPr marL="3657413" indent="0" algn="ctr">
              <a:buNone/>
              <a:defRPr>
                <a:solidFill>
                  <a:schemeClr val="tx1">
                    <a:tint val="75000"/>
                  </a:schemeClr>
                </a:solidFill>
              </a:defRPr>
            </a:lvl9pPr>
            <a:extLst/>
          </a:lstStyle>
          <a:p>
            <a:r>
              <a:rPr kumimoji="0" lang="en-US"/>
              <a:t>Click to edit Master subtitle style</a:t>
            </a:r>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Tree>
    <p:extLst>
      <p:ext uri="{BB962C8B-B14F-4D97-AF65-F5344CB8AC3E}">
        <p14:creationId xmlns:p14="http://schemas.microsoft.com/office/powerpoint/2010/main" val="3970482625"/>
      </p:ext>
    </p:extLst>
  </p:cSld>
  <p:clrMapOvr>
    <a:overrideClrMapping bg1="dk1" tx1="lt1" bg2="dk2" tx2="lt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781050"/>
          </a:xfrm>
        </p:spPr>
        <p:txBody>
          <a:bodyPr/>
          <a:lstStyle/>
          <a:p>
            <a:r>
              <a:rPr kumimoji="0" lang="en-US"/>
              <a:t>Click to edit Master title style</a:t>
            </a:r>
          </a:p>
        </p:txBody>
      </p:sp>
      <p:sp>
        <p:nvSpPr>
          <p:cNvPr id="3" name="Content Placeholder 2"/>
          <p:cNvSpPr>
            <a:spLocks noGrp="1"/>
          </p:cNvSpPr>
          <p:nvPr>
            <p:ph idx="1"/>
          </p:nvPr>
        </p:nvSpPr>
        <p:spPr>
          <a:xfrm>
            <a:off x="609600" y="1295401"/>
            <a:ext cx="10972800" cy="5257801"/>
          </a:xfrm>
          <a:prstGeom prst="rect">
            <a:avLst/>
          </a:prstGeo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Slide Number Placeholder 5"/>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166776038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title"/>
          </p:nvPr>
        </p:nvSpPr>
        <p:spPr>
          <a:xfrm>
            <a:off x="999744" y="914400"/>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solidFill>
                  <a:schemeClr val="bg1"/>
                </a:solidFill>
              </a:defRPr>
            </a:lvl1pPr>
            <a:extLst/>
          </a:lstStyle>
          <a:p>
            <a:r>
              <a:rPr kumimoji="0" lang="en-US" dirty="0"/>
              <a:t>Click to edit Master title style</a:t>
            </a:r>
          </a:p>
        </p:txBody>
      </p:sp>
      <p:sp>
        <p:nvSpPr>
          <p:cNvPr id="3" name="Text Placeholder 2"/>
          <p:cNvSpPr>
            <a:spLocks noGrp="1"/>
          </p:cNvSpPr>
          <p:nvPr>
            <p:ph type="body" idx="1"/>
          </p:nvPr>
        </p:nvSpPr>
        <p:spPr>
          <a:xfrm>
            <a:off x="987552" y="2743200"/>
            <a:ext cx="10696448" cy="685800"/>
          </a:xfrm>
          <a:prstGeom prst="rect">
            <a:avLst/>
          </a:prstGeom>
        </p:spPr>
        <p:txBody>
          <a:bodyPr lIns="146304" tIns="0" rIns="45720" bIns="0" anchor="t">
            <a:normAutofit/>
          </a:bodyPr>
          <a:lstStyle>
            <a:lvl1pPr marL="0" indent="0">
              <a:buNone/>
              <a:defRPr sz="4000" b="0">
                <a:solidFill>
                  <a:schemeClr val="bg1"/>
                </a:solidFill>
              </a:defRPr>
            </a:lvl1pPr>
            <a:lvl2pPr marL="457177" indent="0">
              <a:buNone/>
              <a:defRPr sz="1800">
                <a:solidFill>
                  <a:schemeClr val="tx1">
                    <a:tint val="75000"/>
                  </a:schemeClr>
                </a:solidFill>
              </a:defRPr>
            </a:lvl2pPr>
            <a:lvl3pPr marL="914353" indent="0">
              <a:buNone/>
              <a:defRPr sz="1600">
                <a:solidFill>
                  <a:schemeClr val="tx1">
                    <a:tint val="75000"/>
                  </a:schemeClr>
                </a:solidFill>
              </a:defRPr>
            </a:lvl3pPr>
            <a:lvl4pPr marL="1371530" indent="0">
              <a:buNone/>
              <a:defRPr sz="1400">
                <a:solidFill>
                  <a:schemeClr val="tx1">
                    <a:tint val="75000"/>
                  </a:schemeClr>
                </a:solidFill>
              </a:defRPr>
            </a:lvl4pPr>
            <a:lvl5pPr marL="1828706" indent="0">
              <a:buNone/>
              <a:defRPr sz="1400">
                <a:solidFill>
                  <a:schemeClr val="tx1">
                    <a:tint val="75000"/>
                  </a:schemeClr>
                </a:solidFill>
              </a:defRPr>
            </a:lvl5pPr>
            <a:lvl6pPr marL="2285883" indent="0">
              <a:buNone/>
              <a:defRPr sz="1400">
                <a:solidFill>
                  <a:schemeClr val="tx1">
                    <a:tint val="75000"/>
                  </a:schemeClr>
                </a:solidFill>
              </a:defRPr>
            </a:lvl6pPr>
            <a:lvl7pPr marL="2743060" indent="0">
              <a:buNone/>
              <a:defRPr sz="1400">
                <a:solidFill>
                  <a:schemeClr val="tx1">
                    <a:tint val="75000"/>
                  </a:schemeClr>
                </a:solidFill>
              </a:defRPr>
            </a:lvl7pPr>
            <a:lvl8pPr marL="3200236" indent="0">
              <a:buNone/>
              <a:defRPr sz="1400">
                <a:solidFill>
                  <a:schemeClr val="tx1">
                    <a:tint val="75000"/>
                  </a:schemeClr>
                </a:solidFill>
              </a:defRPr>
            </a:lvl8pPr>
            <a:lvl9pPr marL="3657413" indent="0">
              <a:buNone/>
              <a:defRPr sz="1400">
                <a:solidFill>
                  <a:schemeClr val="tx1">
                    <a:tint val="75000"/>
                  </a:schemeClr>
                </a:solidFill>
              </a:defRPr>
            </a:lvl9pPr>
            <a:extLst/>
          </a:lstStyle>
          <a:p>
            <a:pPr lvl="0" eaLnBrk="1" latinLnBrk="0" hangingPunct="1"/>
            <a:r>
              <a:rPr kumimoji="0" lang="en-US" dirty="0"/>
              <a:t>Click to edit Master text styles</a:t>
            </a:r>
          </a:p>
        </p:txBody>
      </p:sp>
    </p:spTree>
    <p:extLst>
      <p:ext uri="{BB962C8B-B14F-4D97-AF65-F5344CB8AC3E}">
        <p14:creationId xmlns:p14="http://schemas.microsoft.com/office/powerpoint/2010/main" val="191812946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6"/>
          <p:cNvSpPr>
            <a:spLocks noGrp="1" noChangeArrowheads="1"/>
          </p:cNvSpPr>
          <p:nvPr>
            <p:ph type="sldNum" sz="quarter" idx="12"/>
          </p:nvPr>
        </p:nvSpPr>
        <p:spPr>
          <a:ln/>
        </p:spPr>
        <p:txBody>
          <a:bodyPr/>
          <a:lstStyle>
            <a:lvl1pPr>
              <a:defRPr/>
            </a:lvl1pPr>
          </a:lstStyle>
          <a:p>
            <a:pPr>
              <a:defRPr/>
            </a:pPr>
            <a:fld id="{D73CA319-4AC8-4B6B-9AA0-5D99D165F697}" type="slidenum">
              <a:rPr lang="en-US" altLang="zh-TW"/>
              <a:pPr>
                <a:defRPr/>
              </a:pPr>
              <a:t>‹#›</a:t>
            </a:fld>
            <a:endParaRPr lang="en-US" altLang="zh-TW"/>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295400"/>
            <a:ext cx="5384800" cy="5504688"/>
          </a:xfrm>
          <a:prstGeom prst="rect">
            <a:avLst/>
          </a:prstGeo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295400"/>
            <a:ext cx="5384800" cy="550468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31951643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1" y="1295402"/>
            <a:ext cx="5386917" cy="715355"/>
          </a:xfrm>
          <a:prstGeom prst="rect">
            <a:avLst/>
          </a:prstGeom>
        </p:spPr>
        <p:txBody>
          <a:bodyPr lIns="146304" anchor="ctr"/>
          <a:lstStyle>
            <a:lvl1pPr marL="0" indent="0">
              <a:buNone/>
              <a:defRPr sz="2300" b="1" cap="all" baseline="0"/>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1" y="2023338"/>
            <a:ext cx="5386917" cy="437746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9" y="1295402"/>
            <a:ext cx="5389033" cy="715355"/>
          </a:xfrm>
          <a:prstGeom prst="rect">
            <a:avLst/>
          </a:prstGeom>
        </p:spPr>
        <p:txBody>
          <a:bodyPr lIns="146304" anchor="ctr"/>
          <a:lstStyle>
            <a:lvl1pPr marL="0" indent="0">
              <a:buNone/>
              <a:defRPr sz="2300" b="1" cap="all" baseline="0"/>
            </a:lvl1pPr>
            <a:lvl2pPr marL="457177" indent="0">
              <a:buNone/>
              <a:defRPr sz="2000" b="1"/>
            </a:lvl2pPr>
            <a:lvl3pPr marL="914353" indent="0">
              <a:buNone/>
              <a:defRPr sz="1800" b="1"/>
            </a:lvl3pPr>
            <a:lvl4pPr marL="1371530" indent="0">
              <a:buNone/>
              <a:defRPr sz="1600" b="1"/>
            </a:lvl4pPr>
            <a:lvl5pPr marL="1828706" indent="0">
              <a:buNone/>
              <a:defRPr sz="1600" b="1"/>
            </a:lvl5pPr>
            <a:lvl6pPr marL="2285883" indent="0">
              <a:buNone/>
              <a:defRPr sz="1600" b="1"/>
            </a:lvl6pPr>
            <a:lvl7pPr marL="2743060" indent="0">
              <a:buNone/>
              <a:defRPr sz="1600" b="1"/>
            </a:lvl7pPr>
            <a:lvl8pPr marL="3200236" indent="0">
              <a:buNone/>
              <a:defRPr sz="1600" b="1"/>
            </a:lvl8pPr>
            <a:lvl9pPr marL="3657413"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9" y="2023338"/>
            <a:ext cx="5389033" cy="4377462"/>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9072191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215086756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2580366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8" y="1743134"/>
            <a:ext cx="7894188" cy="455888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a:prstGeom prst="rect">
            <a:avLst/>
          </a:prstGeom>
        </p:spPr>
        <p:txBody>
          <a:bodyPr/>
          <a:lstStyle>
            <a:lvl1pPr marL="0" indent="0">
              <a:buNone/>
              <a:defRPr sz="1400"/>
            </a:lvl1pPr>
            <a:lvl2pPr marL="457177" indent="0">
              <a:buNone/>
              <a:defRPr sz="1200"/>
            </a:lvl2pPr>
            <a:lvl3pPr marL="914353" indent="0">
              <a:buNone/>
              <a:defRPr sz="1000"/>
            </a:lvl3pPr>
            <a:lvl4pPr marL="1371530" indent="0">
              <a:buNone/>
              <a:defRPr sz="900"/>
            </a:lvl4pPr>
            <a:lvl5pPr marL="1828706" indent="0">
              <a:buNone/>
              <a:defRPr sz="900"/>
            </a:lvl5pPr>
            <a:lvl6pPr marL="2285883" indent="0">
              <a:buNone/>
              <a:defRPr sz="900"/>
            </a:lvl6pPr>
            <a:lvl7pPr marL="2743060" indent="0">
              <a:buNone/>
              <a:defRPr sz="900"/>
            </a:lvl7pPr>
            <a:lvl8pPr marL="3200236" indent="0">
              <a:buNone/>
              <a:defRPr sz="900"/>
            </a:lvl8pPr>
            <a:lvl9pPr marL="3657413" indent="0">
              <a:buNone/>
              <a:defRPr sz="900"/>
            </a:lvl9pPr>
            <a:extLst/>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
        <p:nvSpPr>
          <p:cNvPr id="12" name="Rectangle 11"/>
          <p:cNvSpPr/>
          <p:nvPr/>
        </p:nvSpPr>
        <p:spPr bwMode="invGray">
          <a:xfrm>
            <a:off x="3807650"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9" name="Rectangle 8"/>
          <p:cNvSpPr/>
          <p:nvPr/>
        </p:nvSpPr>
        <p:spPr bwMode="invGray">
          <a:xfrm>
            <a:off x="3807650"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Tree>
    <p:extLst>
      <p:ext uri="{BB962C8B-B14F-4D97-AF65-F5344CB8AC3E}">
        <p14:creationId xmlns:p14="http://schemas.microsoft.com/office/powerpoint/2010/main" val="109014713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7"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prstGeom prst="rect">
            <a:avLst/>
          </a:prstGeom>
          <a:solidFill>
            <a:schemeClr val="bg2">
              <a:shade val="75000"/>
            </a:schemeClr>
          </a:solidFill>
        </p:spPr>
        <p:txBody>
          <a:bodyPr/>
          <a:lstStyle>
            <a:lvl1pPr marL="0" indent="0">
              <a:buNone/>
              <a:defRPr sz="3200"/>
            </a:lvl1pPr>
            <a:lvl2pPr marL="457177" indent="0">
              <a:buNone/>
              <a:defRPr sz="2800"/>
            </a:lvl2pPr>
            <a:lvl3pPr marL="914353" indent="0">
              <a:buNone/>
              <a:defRPr sz="2400"/>
            </a:lvl3pPr>
            <a:lvl4pPr marL="1371530" indent="0">
              <a:buNone/>
              <a:defRPr sz="2000"/>
            </a:lvl4pPr>
            <a:lvl5pPr marL="1828706" indent="0">
              <a:buNone/>
              <a:defRPr sz="2000"/>
            </a:lvl5pPr>
            <a:lvl6pPr marL="2285883" indent="0">
              <a:buNone/>
              <a:defRPr sz="2000"/>
            </a:lvl6pPr>
            <a:lvl7pPr marL="2743060" indent="0">
              <a:buNone/>
              <a:defRPr sz="2000"/>
            </a:lvl7pPr>
            <a:lvl8pPr marL="3200236" indent="0">
              <a:buNone/>
              <a:defRPr sz="2000"/>
            </a:lvl8pPr>
            <a:lvl9pPr marL="3657413"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9457" y="1728216"/>
            <a:ext cx="3291840" cy="4572000"/>
          </a:xfrm>
          <a:prstGeom prst="rect">
            <a:avLst/>
          </a:prstGeom>
        </p:spPr>
        <p:txBody>
          <a:bodyPr/>
          <a:lstStyle>
            <a:lvl1pPr marL="0" indent="0">
              <a:buNone/>
              <a:defRPr sz="1400"/>
            </a:lvl1pPr>
            <a:lvl2pPr marL="457177" indent="0">
              <a:buNone/>
              <a:defRPr sz="1200"/>
            </a:lvl2pPr>
            <a:lvl3pPr marL="914353" indent="0">
              <a:buNone/>
              <a:defRPr sz="1000"/>
            </a:lvl3pPr>
            <a:lvl4pPr marL="1371530" indent="0">
              <a:buNone/>
              <a:defRPr sz="900"/>
            </a:lvl4pPr>
            <a:lvl5pPr marL="1828706" indent="0">
              <a:buNone/>
              <a:defRPr sz="900"/>
            </a:lvl5pPr>
            <a:lvl6pPr marL="2285883" indent="0">
              <a:buNone/>
              <a:defRPr sz="900"/>
            </a:lvl6pPr>
            <a:lvl7pPr marL="2743060" indent="0">
              <a:buNone/>
              <a:defRPr sz="900"/>
            </a:lvl7pPr>
            <a:lvl8pPr marL="3200236" indent="0">
              <a:buNone/>
              <a:defRPr sz="900"/>
            </a:lvl8pPr>
            <a:lvl9pPr marL="3657413"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7" y="1170432"/>
            <a:ext cx="3364992" cy="201168"/>
          </a:xfrm>
          <a:prstGeom prst="rect">
            <a:avLst/>
          </a:prstGeom>
        </p:spPr>
        <p:txBody>
          <a:bodyPr/>
          <a:lstStyle/>
          <a:p>
            <a:pPr defTabSz="642915" fontAlgn="auto">
              <a:spcBef>
                <a:spcPts val="0"/>
              </a:spcBef>
              <a:spcAft>
                <a:spcPts val="0"/>
              </a:spcAft>
            </a:pPr>
            <a:endParaRPr kumimoji="0" lang="en-US" sz="1266">
              <a:solidFill>
                <a:prstClr val="black"/>
              </a:solidFill>
              <a:latin typeface="Corbel"/>
              <a:ea typeface="+mn-ea"/>
            </a:endParaRPr>
          </a:p>
        </p:txBody>
      </p:sp>
      <p:sp>
        <p:nvSpPr>
          <p:cNvPr id="11" name="Rectangle 10"/>
          <p:cNvSpPr/>
          <p:nvPr/>
        </p:nvSpPr>
        <p:spPr>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9" name="Rectangle 8"/>
          <p:cNvSpPr/>
          <p:nvPr/>
        </p:nvSpPr>
        <p:spPr bwMode="invGray">
          <a:xfrm>
            <a:off x="3807650"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6" name="Footer Placeholder 5"/>
          <p:cNvSpPr>
            <a:spLocks noGrp="1"/>
          </p:cNvSpPr>
          <p:nvPr>
            <p:ph type="ftr" sz="quarter" idx="11"/>
          </p:nvPr>
        </p:nvSpPr>
        <p:spPr>
          <a:xfrm>
            <a:off x="4047745" y="1170432"/>
            <a:ext cx="6925056" cy="201168"/>
          </a:xfrm>
          <a:prstGeom prst="rect">
            <a:avLst/>
          </a:prstGeom>
        </p:spPr>
        <p:txBody>
          <a:bodyPr/>
          <a:lstStyle>
            <a:lvl1pPr>
              <a:defRPr>
                <a:solidFill>
                  <a:schemeClr val="bg1">
                    <a:shade val="50000"/>
                  </a:schemeClr>
                </a:solidFill>
              </a:defRPr>
            </a:lvl1pPr>
          </a:lstStyle>
          <a:p>
            <a:pPr defTabSz="642915" fontAlgn="auto">
              <a:spcBef>
                <a:spcPts val="0"/>
              </a:spcBef>
              <a:spcAft>
                <a:spcPts val="0"/>
              </a:spcAft>
            </a:pPr>
            <a:endParaRPr kumimoji="0" lang="en-US" sz="1266">
              <a:solidFill>
                <a:prstClr val="white">
                  <a:shade val="50000"/>
                </a:prstClr>
              </a:solidFill>
              <a:latin typeface="Corbel"/>
              <a:ea typeface="+mn-ea"/>
            </a:endParaRPr>
          </a:p>
        </p:txBody>
      </p:sp>
      <p:sp>
        <p:nvSpPr>
          <p:cNvPr id="7" name="Slide Number Placeholder 6"/>
          <p:cNvSpPr>
            <a:spLocks noGrp="1"/>
          </p:cNvSpPr>
          <p:nvPr>
            <p:ph type="sldNum" sz="quarter" idx="12"/>
          </p:nvPr>
        </p:nvSpPr>
        <p:spPr>
          <a:xfrm>
            <a:off x="11119104" y="1170432"/>
            <a:ext cx="978485" cy="201168"/>
          </a:xfrm>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3511994566"/>
      </p:ext>
    </p:extLst>
  </p:cSld>
  <p:clrMapOvr>
    <a:overrideClrMapping bg1="lt1" tx1="dk1" bg2="lt2" tx2="dk2" accent1="accent1" accent2="accent2" accent3="accent3" accent4="accent4" accent5="accent5" accent6="accent6" hlink="hlink" folHlink="folHlink"/>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295400"/>
            <a:ext cx="53848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295400"/>
            <a:ext cx="53848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17148347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355848"/>
            <a:ext cx="10769600" cy="1673352"/>
          </a:xfrm>
          <a:effectLst>
            <a:outerShdw blurRad="50800" dist="38100" algn="l" rotWithShape="0">
              <a:prstClr val="black">
                <a:alpha val="40000"/>
              </a:prstClr>
            </a:outerShdw>
          </a:effectLst>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solidFill>
                  <a:schemeClr val="bg1"/>
                </a:solidFill>
              </a:defRPr>
            </a:lvl1pPr>
            <a:extLst/>
          </a:lstStyle>
          <a:p>
            <a:r>
              <a:rPr kumimoji="0" lang="en-US"/>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9B12225-5612-419B-A8D5-4B8EEE4C217E}" type="slidenum">
              <a:rPr kumimoji="0" lang="en-US" sz="1600" b="1" i="0" u="none" strike="noStrike" kern="1200" cap="none" spc="0" normalizeH="0" baseline="0" noProof="0" smtClean="0">
                <a:ln>
                  <a:noFill/>
                </a:ln>
                <a:solidFill>
                  <a:prstClr val="black"/>
                </a:solidFill>
                <a:effectLst/>
                <a:uLnTx/>
                <a:uFillTx/>
                <a:latin typeface="Calibri" pitchFamily="34" charset="0"/>
                <a:ea typeface="新細明體" charset="-120"/>
                <a:cs typeface="Calibr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endParaRPr>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Tree>
    <p:extLst>
      <p:ext uri="{BB962C8B-B14F-4D97-AF65-F5344CB8AC3E}">
        <p14:creationId xmlns:p14="http://schemas.microsoft.com/office/powerpoint/2010/main" val="772742571"/>
      </p:ext>
    </p:extLst>
  </p:cSld>
  <p:clrMapOvr>
    <a:overrideClrMapping bg1="dk1" tx1="lt1" bg2="dk2" tx2="lt2" accent1="accent1" accent2="accent2" accent3="accent3" accent4="accent4" accent5="accent5" accent6="accent6" hlink="hlink" folHlink="folHlink"/>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987552"/>
          </a:xfrm>
        </p:spPr>
        <p:txBody>
          <a:bodyPr/>
          <a:lstStyle>
            <a:lvl1pPr algn="ctr">
              <a:defRPr/>
            </a:lvl1p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12225-5612-419B-A8D5-4B8EEE4C217E}" type="slidenum">
              <a:rPr kumimoji="0" lang="en-US" sz="1600" b="1" i="0" u="none" strike="noStrike" kern="1200" cap="none" spc="0" normalizeH="0" baseline="0" noProof="0" smtClean="0">
                <a:ln>
                  <a:noFill/>
                </a:ln>
                <a:solidFill>
                  <a:prstClr val="black"/>
                </a:solidFill>
                <a:effectLst/>
                <a:uLnTx/>
                <a:uFillTx/>
                <a:latin typeface="Calibri" pitchFamily="34" charset="0"/>
                <a:ea typeface="新細明體" charset="-120"/>
                <a:cs typeface="Calibr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endParaRPr>
          </a:p>
        </p:txBody>
      </p:sp>
    </p:spTree>
    <p:extLst>
      <p:ext uri="{BB962C8B-B14F-4D97-AF65-F5344CB8AC3E}">
        <p14:creationId xmlns:p14="http://schemas.microsoft.com/office/powerpoint/2010/main" val="399865740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1"/>
          <p:cNvSpPr>
            <a:spLocks noGrp="1"/>
          </p:cNvSpPr>
          <p:nvPr>
            <p:ph type="title"/>
          </p:nvPr>
        </p:nvSpPr>
        <p:spPr>
          <a:xfrm>
            <a:off x="999744" y="914400"/>
            <a:ext cx="10684256" cy="1636776"/>
          </a:xfrm>
          <a:effectLst>
            <a:outerShdw blurRad="50800" dist="38100" dir="2700000" algn="tl" rotWithShape="0">
              <a:prstClr val="black">
                <a:alpha val="40000"/>
              </a:prstClr>
            </a:outerShdw>
          </a:effectLst>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solidFill>
                  <a:schemeClr val="bg1"/>
                </a:solidFill>
              </a:defRPr>
            </a:lvl1pPr>
            <a:extLst/>
          </a:lstStyle>
          <a:p>
            <a:r>
              <a:rPr kumimoji="0" lang="en-US" dirty="0"/>
              <a:t>Click to edit Master title style</a:t>
            </a:r>
          </a:p>
        </p:txBody>
      </p:sp>
      <p:sp>
        <p:nvSpPr>
          <p:cNvPr id="3" name="Text Placeholder 2"/>
          <p:cNvSpPr>
            <a:spLocks noGrp="1"/>
          </p:cNvSpPr>
          <p:nvPr>
            <p:ph type="body" idx="1"/>
          </p:nvPr>
        </p:nvSpPr>
        <p:spPr>
          <a:xfrm>
            <a:off x="987552" y="2743200"/>
            <a:ext cx="10696448" cy="685800"/>
          </a:xfrm>
        </p:spPr>
        <p:txBody>
          <a:bodyPr lIns="146304" tIns="0" rIns="45720" bIns="0" anchor="t">
            <a:normAutofit/>
          </a:bodyPr>
          <a:lstStyle>
            <a:lvl1pPr marL="0" indent="0">
              <a:buNone/>
              <a:defRPr sz="4000" b="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9B12225-5612-419B-A8D5-4B8EEE4C217E}" type="slidenum">
              <a:rPr kumimoji="0" lang="en-US" sz="1600" b="1" i="0" u="none" strike="noStrike" kern="1200" cap="none" spc="0" normalizeH="0" baseline="0" noProof="0" smtClean="0">
                <a:ln>
                  <a:noFill/>
                </a:ln>
                <a:solidFill>
                  <a:prstClr val="black"/>
                </a:solidFill>
                <a:effectLst/>
                <a:uLnTx/>
                <a:uFillTx/>
                <a:latin typeface="Calibri" pitchFamily="34" charset="0"/>
                <a:ea typeface="新細明體" charset="-120"/>
                <a:cs typeface="Calibr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endParaRPr>
          </a:p>
        </p:txBody>
      </p:sp>
    </p:spTree>
    <p:extLst>
      <p:ext uri="{BB962C8B-B14F-4D97-AF65-F5344CB8AC3E}">
        <p14:creationId xmlns:p14="http://schemas.microsoft.com/office/powerpoint/2010/main" val="3566420683"/>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F3F65388-32F4-48B1-8A64-1288BBB94DBA}" type="slidenum">
              <a:rPr lang="en-US" altLang="zh-TW"/>
              <a:pPr>
                <a:defRPr/>
              </a:pPr>
              <a:t>‹#›</a:t>
            </a:fld>
            <a:endParaRPr lang="en-US" altLang="zh-TW"/>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295400"/>
            <a:ext cx="53848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295400"/>
            <a:ext cx="53848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12225-5612-419B-A8D5-4B8EEE4C217E}" type="slidenum">
              <a:rPr kumimoji="0" lang="en-US" sz="1600" b="1" i="0" u="none" strike="noStrike" kern="1200" cap="none" spc="0" normalizeH="0" baseline="0" noProof="0" smtClean="0">
                <a:ln>
                  <a:noFill/>
                </a:ln>
                <a:solidFill>
                  <a:prstClr val="black"/>
                </a:solidFill>
                <a:effectLst/>
                <a:uLnTx/>
                <a:uFillTx/>
                <a:latin typeface="Calibri" pitchFamily="34" charset="0"/>
                <a:ea typeface="新細明體" charset="-120"/>
                <a:cs typeface="Calibr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endParaRPr>
          </a:p>
        </p:txBody>
      </p:sp>
    </p:spTree>
    <p:extLst>
      <p:ext uri="{BB962C8B-B14F-4D97-AF65-F5344CB8AC3E}">
        <p14:creationId xmlns:p14="http://schemas.microsoft.com/office/powerpoint/2010/main" val="5655182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295401"/>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023338"/>
            <a:ext cx="5386917"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295401"/>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023338"/>
            <a:ext cx="5389033"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12225-5612-419B-A8D5-4B8EEE4C217E}" type="slidenum">
              <a:rPr kumimoji="0" lang="en-US" sz="1600" b="1" i="0" u="none" strike="noStrike" kern="1200" cap="none" spc="0" normalizeH="0" baseline="0" noProof="0" smtClean="0">
                <a:ln>
                  <a:noFill/>
                </a:ln>
                <a:solidFill>
                  <a:prstClr val="black"/>
                </a:solidFill>
                <a:effectLst/>
                <a:uLnTx/>
                <a:uFillTx/>
                <a:latin typeface="Calibri" pitchFamily="34" charset="0"/>
                <a:ea typeface="新細明體" charset="-120"/>
                <a:cs typeface="Calibr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endParaRPr>
          </a:p>
        </p:txBody>
      </p:sp>
    </p:spTree>
    <p:extLst>
      <p:ext uri="{BB962C8B-B14F-4D97-AF65-F5344CB8AC3E}">
        <p14:creationId xmlns:p14="http://schemas.microsoft.com/office/powerpoint/2010/main" val="46304726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12225-5612-419B-A8D5-4B8EEE4C217E}" type="slidenum">
              <a:rPr kumimoji="0" lang="en-US" sz="1600" b="1" i="0" u="none" strike="noStrike" kern="1200" cap="none" spc="0" normalizeH="0" baseline="0" noProof="0" smtClean="0">
                <a:ln>
                  <a:noFill/>
                </a:ln>
                <a:solidFill>
                  <a:prstClr val="black"/>
                </a:solidFill>
                <a:effectLst/>
                <a:uLnTx/>
                <a:uFillTx/>
                <a:latin typeface="Calibri" pitchFamily="34" charset="0"/>
                <a:ea typeface="新細明體" charset="-120"/>
                <a:cs typeface="Calibr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endParaRPr>
          </a:p>
        </p:txBody>
      </p:sp>
    </p:spTree>
    <p:extLst>
      <p:ext uri="{BB962C8B-B14F-4D97-AF65-F5344CB8AC3E}">
        <p14:creationId xmlns:p14="http://schemas.microsoft.com/office/powerpoint/2010/main" val="103791681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12225-5612-419B-A8D5-4B8EEE4C217E}" type="slidenum">
              <a:rPr kumimoji="0" lang="en-US" sz="1600" b="1" i="0" u="none" strike="noStrike" kern="1200" cap="none" spc="0" normalizeH="0" baseline="0" noProof="0" smtClean="0">
                <a:ln>
                  <a:noFill/>
                </a:ln>
                <a:solidFill>
                  <a:prstClr val="black"/>
                </a:solidFill>
                <a:effectLst/>
                <a:uLnTx/>
                <a:uFillTx/>
                <a:latin typeface="Calibri" pitchFamily="34" charset="0"/>
                <a:ea typeface="新細明體" charset="-120"/>
                <a:cs typeface="Calibr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endParaRPr>
          </a:p>
        </p:txBody>
      </p:sp>
    </p:spTree>
    <p:extLst>
      <p:ext uri="{BB962C8B-B14F-4D97-AF65-F5344CB8AC3E}">
        <p14:creationId xmlns:p14="http://schemas.microsoft.com/office/powerpoint/2010/main" val="29814375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12225-5612-419B-A8D5-4B8EEE4C217E}" type="slidenum">
              <a:rPr kumimoji="0" lang="en-US" sz="1600" b="1" i="0" u="none" strike="noStrike" kern="1200" cap="none" spc="0" normalizeH="0" baseline="0" noProof="0" smtClean="0">
                <a:ln>
                  <a:noFill/>
                </a:ln>
                <a:solidFill>
                  <a:prstClr val="black"/>
                </a:solidFill>
                <a:effectLst/>
                <a:uLnTx/>
                <a:uFillTx/>
                <a:latin typeface="Calibri" pitchFamily="34" charset="0"/>
                <a:ea typeface="新細明體" charset="-120"/>
                <a:cs typeface="Calibr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endParaRPr>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Tree>
    <p:extLst>
      <p:ext uri="{BB962C8B-B14F-4D97-AF65-F5344CB8AC3E}">
        <p14:creationId xmlns:p14="http://schemas.microsoft.com/office/powerpoint/2010/main" val="26972423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10560" y="273629"/>
            <a:ext cx="1096896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610560" y="1604330"/>
            <a:ext cx="539136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86240" y="1604330"/>
            <a:ext cx="5393280" cy="4524955"/>
          </a:xfrm>
        </p:spPr>
        <p:txBody>
          <a:bodyPr rIns="82945" bIns="41473"/>
          <a:lstStyle/>
          <a:p>
            <a:endParaRPr lang="en-US"/>
          </a:p>
        </p:txBody>
      </p:sp>
      <p:sp>
        <p:nvSpPr>
          <p:cNvPr id="7" name="Slide Number Placeholder 6"/>
          <p:cNvSpPr>
            <a:spLocks noGrp="1"/>
          </p:cNvSpPr>
          <p:nvPr>
            <p:ph type="sldNum" idx="12"/>
          </p:nvPr>
        </p:nvSpPr>
        <p:spPr>
          <a:xfrm>
            <a:off x="11125200" y="6316506"/>
            <a:ext cx="1029586" cy="472370"/>
          </a:xfrm>
        </p:spPr>
        <p:txBody>
          <a:bodyPr lIns="82945" tIns="41473" rIns="82945"/>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0066599-523B-4641-9CCC-17D83CD935ED}" type="slidenum">
              <a:rPr kumimoji="0" lang="en-GB"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endParaRPr>
          </a:p>
        </p:txBody>
      </p:sp>
    </p:spTree>
    <p:extLst>
      <p:ext uri="{BB962C8B-B14F-4D97-AF65-F5344CB8AC3E}">
        <p14:creationId xmlns:p14="http://schemas.microsoft.com/office/powerpoint/2010/main" val="17710970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11125200" y="6355171"/>
            <a:ext cx="1016000" cy="476250"/>
          </a:xfr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9826768-8FCE-4417-A22B-1D26CD2A846A}" type="slidenum">
              <a:rPr kumimoji="0" lang="en-US"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endParaRPr>
          </a:p>
        </p:txBody>
      </p:sp>
    </p:spTree>
    <p:extLst>
      <p:ext uri="{BB962C8B-B14F-4D97-AF65-F5344CB8AC3E}">
        <p14:creationId xmlns:p14="http://schemas.microsoft.com/office/powerpoint/2010/main" val="380699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F391B8B0-617F-4076-A88D-8844CD574F4F}" type="slidenum">
              <a:rPr lang="en-US" altLang="zh-TW"/>
              <a:pPr>
                <a:defRPr/>
              </a:pPr>
              <a:t>‹#›</a:t>
            </a:fld>
            <a:endParaRPr lang="en-US" altLang="zh-T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4.xml"/><Relationship Id="rId3" Type="http://schemas.openxmlformats.org/officeDocument/2006/relationships/slideLayout" Target="../slideLayouts/slideLayout79.xml"/><Relationship Id="rId7" Type="http://schemas.openxmlformats.org/officeDocument/2006/relationships/slideLayout" Target="../slideLayouts/slideLayout83.xml"/><Relationship Id="rId2" Type="http://schemas.openxmlformats.org/officeDocument/2006/relationships/slideLayout" Target="../slideLayouts/slideLayout78.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theme" Target="../theme/theme10.xml"/><Relationship Id="rId5" Type="http://schemas.openxmlformats.org/officeDocument/2006/relationships/slideLayout" Target="../slideLayouts/slideLayout81.xml"/><Relationship Id="rId10" Type="http://schemas.openxmlformats.org/officeDocument/2006/relationships/slideLayout" Target="../slideLayouts/slideLayout86.xml"/><Relationship Id="rId4" Type="http://schemas.openxmlformats.org/officeDocument/2006/relationships/slideLayout" Target="../slideLayouts/slideLayout80.xml"/><Relationship Id="rId9" Type="http://schemas.openxmlformats.org/officeDocument/2006/relationships/slideLayout" Target="../slideLayouts/slideLayout8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2.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10" Type="http://schemas.openxmlformats.org/officeDocument/2006/relationships/theme" Target="../theme/theme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4.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5.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theme" Target="../theme/theme6.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5" Type="http://schemas.openxmlformats.org/officeDocument/2006/relationships/slideLayout" Target="../slideLayouts/slideLayout52.xml"/><Relationship Id="rId10" Type="http://schemas.openxmlformats.org/officeDocument/2006/relationships/theme" Target="../theme/theme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heme" Target="../theme/theme8.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theme" Target="../theme/theme9.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614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6694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8" charset="0"/>
                <a:ea typeface="新細明體" pitchFamily="18" charset="-120"/>
              </a:defRPr>
            </a:lvl1pPr>
          </a:lstStyle>
          <a:p>
            <a:pPr>
              <a:defRPr/>
            </a:pPr>
            <a:endParaRPr lang="en-US" altLang="zh-TW"/>
          </a:p>
        </p:txBody>
      </p:sp>
      <p:sp>
        <p:nvSpPr>
          <p:cNvPr id="46694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8" charset="0"/>
                <a:ea typeface="新細明體" pitchFamily="18" charset="-120"/>
              </a:defRPr>
            </a:lvl1pPr>
          </a:lstStyle>
          <a:p>
            <a:pPr>
              <a:defRPr/>
            </a:pPr>
            <a:endParaRPr lang="en-US" altLang="zh-TW"/>
          </a:p>
        </p:txBody>
      </p:sp>
      <p:sp>
        <p:nvSpPr>
          <p:cNvPr id="46695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8" charset="0"/>
                <a:ea typeface="新細明體" pitchFamily="18" charset="-120"/>
              </a:defRPr>
            </a:lvl1pPr>
          </a:lstStyle>
          <a:p>
            <a:pPr>
              <a:defRPr/>
            </a:pPr>
            <a:fld id="{BD8183CA-63CD-4D64-89EB-D959AAAF4C8E}" type="slidenum">
              <a:rPr lang="en-US" altLang="zh-TW"/>
              <a:pPr>
                <a:defRPr/>
              </a:pPr>
              <a:t>‹#›</a:t>
            </a:fld>
            <a:endParaRPr lang="en-US" altLang="zh-TW"/>
          </a:p>
        </p:txBody>
      </p:sp>
      <p:pic>
        <p:nvPicPr>
          <p:cNvPr id="6151" name="Picture 7" descr="ids"/>
          <p:cNvPicPr>
            <a:picLocks noChangeAspect="1" noChangeArrowheads="1"/>
          </p:cNvPicPr>
          <p:nvPr/>
        </p:nvPicPr>
        <p:blipFill>
          <a:blip r:embed="rId15" cstate="print"/>
          <a:srcRect/>
          <a:stretch>
            <a:fillRect/>
          </a:stretch>
        </p:blipFill>
        <p:spPr bwMode="auto">
          <a:xfrm>
            <a:off x="10608734" y="6308726"/>
            <a:ext cx="1439333" cy="549275"/>
          </a:xfrm>
          <a:prstGeom prst="rect">
            <a:avLst/>
          </a:prstGeom>
          <a:noFill/>
          <a:ln w="9525">
            <a:noFill/>
            <a:miter lim="800000"/>
            <a:headEnd/>
            <a:tailEnd/>
          </a:ln>
        </p:spPr>
      </p:pic>
      <p:sp>
        <p:nvSpPr>
          <p:cNvPr id="466952" name="Rectangle 8"/>
          <p:cNvSpPr>
            <a:spLocks noChangeArrowheads="1"/>
          </p:cNvSpPr>
          <p:nvPr/>
        </p:nvSpPr>
        <p:spPr bwMode="auto">
          <a:xfrm>
            <a:off x="8523818" y="6599238"/>
            <a:ext cx="1723549" cy="215444"/>
          </a:xfrm>
          <a:prstGeom prst="rect">
            <a:avLst/>
          </a:prstGeom>
          <a:noFill/>
          <a:ln w="9525">
            <a:noFill/>
            <a:miter lim="800000"/>
            <a:headEnd/>
            <a:tailEnd/>
          </a:ln>
          <a:effectLst/>
        </p:spPr>
        <p:txBody>
          <a:bodyPr wrap="none">
            <a:spAutoFit/>
          </a:bodyPr>
          <a:lstStyle/>
          <a:p>
            <a:pPr>
              <a:spcBef>
                <a:spcPct val="20000"/>
              </a:spcBef>
              <a:buClr>
                <a:schemeClr val="accent1"/>
              </a:buClr>
              <a:buSzPct val="65000"/>
              <a:buFont typeface="Wingdings" pitchFamily="2" charset="2"/>
              <a:buNone/>
              <a:defRPr/>
            </a:pPr>
            <a:r>
              <a:rPr lang="en-US" altLang="zh-TW" sz="800">
                <a:solidFill>
                  <a:srgbClr val="000000"/>
                </a:solidFill>
                <a:latin typeface="Arial" charset="0"/>
                <a:ea typeface="新細明體" pitchFamily="18" charset="-120"/>
              </a:rPr>
              <a:t>Intelligent Database Systems Lab</a:t>
            </a:r>
          </a:p>
        </p:txBody>
      </p:sp>
    </p:spTree>
  </p:cSld>
  <p:clrMap bg1="lt1" tx1="dk1" bg2="lt2" tx2="dk2" accent1="accent1" accent2="accent2" accent3="accent3" accent4="accent4" accent5="accent5" accent6="accent6" hlink="hlink" folHlink="folHlink"/>
  <p:sldLayoutIdLst>
    <p:sldLayoutId id="2147484681" r:id="rId1"/>
    <p:sldLayoutId id="2147484682" r:id="rId2"/>
    <p:sldLayoutId id="2147484683" r:id="rId3"/>
    <p:sldLayoutId id="2147484684" r:id="rId4"/>
    <p:sldLayoutId id="2147484685" r:id="rId5"/>
    <p:sldLayoutId id="2147484686" r:id="rId6"/>
    <p:sldLayoutId id="2147484687" r:id="rId7"/>
    <p:sldLayoutId id="2147484688" r:id="rId8"/>
    <p:sldLayoutId id="2147484689" r:id="rId9"/>
    <p:sldLayoutId id="2147484690" r:id="rId10"/>
    <p:sldLayoutId id="2147484691" r:id="rId11"/>
    <p:sldLayoutId id="2147485152" r:id="rId12"/>
    <p:sldLayoutId id="2147485104" r:id="rId13"/>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charset="0"/>
          <a:ea typeface="標楷體" pitchFamily="65" charset="-120"/>
        </a:defRPr>
      </a:lvl2pPr>
      <a:lvl3pPr algn="ctr" rtl="0" eaLnBrk="0" fontAlgn="base" hangingPunct="0">
        <a:spcBef>
          <a:spcPct val="0"/>
        </a:spcBef>
        <a:spcAft>
          <a:spcPct val="0"/>
        </a:spcAft>
        <a:defRPr kumimoji="1" sz="4400">
          <a:solidFill>
            <a:schemeClr val="tx2"/>
          </a:solidFill>
          <a:latin typeface="Arial" charset="0"/>
          <a:ea typeface="標楷體" pitchFamily="65" charset="-120"/>
        </a:defRPr>
      </a:lvl3pPr>
      <a:lvl4pPr algn="ctr" rtl="0" eaLnBrk="0" fontAlgn="base" hangingPunct="0">
        <a:spcBef>
          <a:spcPct val="0"/>
        </a:spcBef>
        <a:spcAft>
          <a:spcPct val="0"/>
        </a:spcAft>
        <a:defRPr kumimoji="1" sz="4400">
          <a:solidFill>
            <a:schemeClr val="tx2"/>
          </a:solidFill>
          <a:latin typeface="Arial" charset="0"/>
          <a:ea typeface="標楷體" pitchFamily="65" charset="-120"/>
        </a:defRPr>
      </a:lvl4pPr>
      <a:lvl5pPr algn="ctr" rtl="0" eaLnBrk="0" fontAlgn="base" hangingPunct="0">
        <a:spcBef>
          <a:spcPct val="0"/>
        </a:spcBef>
        <a:spcAft>
          <a:spcPct val="0"/>
        </a:spcAft>
        <a:defRPr kumimoji="1" sz="4400">
          <a:solidFill>
            <a:schemeClr val="tx2"/>
          </a:solidFill>
          <a:latin typeface="Arial" charset="0"/>
          <a:ea typeface="標楷體" pitchFamily="65" charset="-120"/>
        </a:defRPr>
      </a:lvl5pPr>
      <a:lvl6pPr marL="457200" algn="ctr" rtl="0" fontAlgn="base">
        <a:spcBef>
          <a:spcPct val="0"/>
        </a:spcBef>
        <a:spcAft>
          <a:spcPct val="0"/>
        </a:spcAft>
        <a:defRPr kumimoji="1" sz="4400">
          <a:solidFill>
            <a:schemeClr val="tx2"/>
          </a:solidFill>
          <a:latin typeface="Arial" charset="0"/>
          <a:ea typeface="標楷體" pitchFamily="65" charset="-120"/>
        </a:defRPr>
      </a:lvl6pPr>
      <a:lvl7pPr marL="914400" algn="ctr" rtl="0" fontAlgn="base">
        <a:spcBef>
          <a:spcPct val="0"/>
        </a:spcBef>
        <a:spcAft>
          <a:spcPct val="0"/>
        </a:spcAft>
        <a:defRPr kumimoji="1" sz="4400">
          <a:solidFill>
            <a:schemeClr val="tx2"/>
          </a:solidFill>
          <a:latin typeface="Arial" charset="0"/>
          <a:ea typeface="標楷體" pitchFamily="65" charset="-120"/>
        </a:defRPr>
      </a:lvl7pPr>
      <a:lvl8pPr marL="1371600" algn="ctr" rtl="0" fontAlgn="base">
        <a:spcBef>
          <a:spcPct val="0"/>
        </a:spcBef>
        <a:spcAft>
          <a:spcPct val="0"/>
        </a:spcAft>
        <a:defRPr kumimoji="1" sz="4400">
          <a:solidFill>
            <a:schemeClr val="tx2"/>
          </a:solidFill>
          <a:latin typeface="Arial" charset="0"/>
          <a:ea typeface="標楷體" pitchFamily="65" charset="-120"/>
        </a:defRPr>
      </a:lvl8pPr>
      <a:lvl9pPr marL="1828800" algn="ctr" rtl="0" fontAlgn="base">
        <a:spcBef>
          <a:spcPct val="0"/>
        </a:spcBef>
        <a:spcAft>
          <a:spcPct val="0"/>
        </a:spcAft>
        <a:defRPr kumimoji="1" sz="4400">
          <a:solidFill>
            <a:schemeClr val="tx2"/>
          </a:solidFill>
          <a:latin typeface="Arial" charset="0"/>
          <a:ea typeface="標楷體" pitchFamily="65"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12192000" cy="45720"/>
          </a:xfrm>
          <a:prstGeom prst="rect">
            <a:avLst/>
          </a:prstGeom>
          <a:gradFill flip="none" rotWithShape="1">
            <a:gsLst>
              <a:gs pos="20000">
                <a:schemeClr val="bg1"/>
              </a:gs>
              <a:gs pos="50000">
                <a:schemeClr val="accent2">
                  <a:lumMod val="45000"/>
                  <a:lumOff val="55000"/>
                </a:schemeClr>
              </a:gs>
              <a:gs pos="80000">
                <a:schemeClr val="bg1"/>
              </a:gs>
            </a:gsLst>
            <a:lin ang="0" scaled="1"/>
            <a:tileRect/>
          </a:gradFill>
          <a:ln w="48000" cap="flat" cmpd="thickThin" algn="ctr">
            <a:noFill/>
            <a:prstDash val="solid"/>
          </a:ln>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Placeholder 1"/>
          <p:cNvSpPr>
            <a:spLocks noGrp="1"/>
          </p:cNvSpPr>
          <p:nvPr>
            <p:ph type="title"/>
          </p:nvPr>
        </p:nvSpPr>
        <p:spPr>
          <a:xfrm>
            <a:off x="609600" y="152400"/>
            <a:ext cx="109728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609600" y="1295400"/>
            <a:ext cx="109728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6" name="Slide Number Placeholder 5"/>
          <p:cNvSpPr>
            <a:spLocks noGrp="1"/>
          </p:cNvSpPr>
          <p:nvPr>
            <p:ph type="sldNum" sz="quarter" idx="4"/>
          </p:nvPr>
        </p:nvSpPr>
        <p:spPr>
          <a:xfrm>
            <a:off x="11137315" y="6583680"/>
            <a:ext cx="978485" cy="274320"/>
          </a:xfrm>
          <a:prstGeom prst="rect">
            <a:avLst/>
          </a:prstGeom>
        </p:spPr>
        <p:txBody>
          <a:bodyPr vert="horz" bIns="0" rtlCol="0" anchor="ctr"/>
          <a:lstStyle>
            <a:lvl1pPr algn="r" eaLnBrk="1" latinLnBrk="0" hangingPunct="1">
              <a:defRPr kumimoji="0" sz="1600" b="1">
                <a:solidFill>
                  <a:schemeClr val="tx1"/>
                </a:solidFill>
                <a:latin typeface="Calibri" pitchFamily="34" charset="0"/>
                <a:cs typeface="Calibri" pitchFamily="34" charset="0"/>
              </a:defRPr>
            </a:lvl1pPr>
            <a:extLst/>
          </a:lstStyle>
          <a:p>
            <a:pPr marL="0" marR="0" lvl="0" indent="0" algn="r" defTabSz="914400" rtl="0" eaLnBrk="1" fontAlgn="auto" latinLnBrk="0" hangingPunct="1">
              <a:lnSpc>
                <a:spcPct val="100000"/>
              </a:lnSpc>
              <a:spcBef>
                <a:spcPts val="0"/>
              </a:spcBef>
              <a:spcAft>
                <a:spcPts val="0"/>
              </a:spcAft>
              <a:buClrTx/>
              <a:buSzTx/>
              <a:buFontTx/>
              <a:buNone/>
              <a:tabLst/>
              <a:defRPr/>
            </a:pPr>
            <a:fld id="{19B12225-5612-419B-A8D5-4B8EEE4C217E}" type="slidenum">
              <a:rPr kumimoji="0" lang="en-US" sz="1600" b="1" i="0" u="none" strike="noStrike" kern="1200" cap="none" spc="0" normalizeH="0" baseline="0" noProof="0" smtClean="0">
                <a:ln>
                  <a:noFill/>
                </a:ln>
                <a:solidFill>
                  <a:prstClr val="black"/>
                </a:solidFill>
                <a:effectLst/>
                <a:uLnTx/>
                <a:uFillTx/>
                <a:latin typeface="Calibri" pitchFamily="34" charset="0"/>
                <a:ea typeface="新細明體" charset="-120"/>
                <a:cs typeface="Calibr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endParaRPr>
          </a:p>
        </p:txBody>
      </p:sp>
    </p:spTree>
    <p:extLst>
      <p:ext uri="{BB962C8B-B14F-4D97-AF65-F5344CB8AC3E}">
        <p14:creationId xmlns:p14="http://schemas.microsoft.com/office/powerpoint/2010/main" val="1565782645"/>
      </p:ext>
    </p:extLst>
  </p:cSld>
  <p:clrMap bg1="lt1" tx1="dk1" bg2="lt2" tx2="dk2" accent1="accent1" accent2="accent2" accent3="accent3" accent4="accent4" accent5="accent5" accent6="accent6" hlink="hlink" folHlink="folHlink"/>
  <p:sldLayoutIdLst>
    <p:sldLayoutId id="2147485237" r:id="rId1"/>
    <p:sldLayoutId id="2147485238" r:id="rId2"/>
    <p:sldLayoutId id="2147485239" r:id="rId3"/>
    <p:sldLayoutId id="2147485240" r:id="rId4"/>
    <p:sldLayoutId id="2147485241" r:id="rId5"/>
    <p:sldLayoutId id="2147485242" r:id="rId6"/>
    <p:sldLayoutId id="2147485243" r:id="rId7"/>
    <p:sldLayoutId id="2147485244" r:id="rId8"/>
    <p:sldLayoutId id="2147485245" r:id="rId9"/>
    <p:sldLayoutId id="2147485246" r:id="rId10"/>
  </p:sldLayoutIdLst>
  <p:hf hdr="0" dt="0"/>
  <p:txStyles>
    <p:titleStyle>
      <a:lvl1pPr algn="ctr" rtl="0" eaLnBrk="1" latinLnBrk="0" hangingPunct="1">
        <a:spcBef>
          <a:spcPct val="0"/>
        </a:spcBef>
        <a:buNone/>
        <a:defRPr kumimoji="0" sz="4500" b="1" kern="1200">
          <a:solidFill>
            <a:schemeClr val="tx1"/>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609600" y="64656"/>
            <a:ext cx="10972800" cy="108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1027" name="文字版面配置區 2"/>
          <p:cNvSpPr>
            <a:spLocks noGrp="1"/>
          </p:cNvSpPr>
          <p:nvPr>
            <p:ph type="body" idx="1"/>
          </p:nvPr>
        </p:nvSpPr>
        <p:spPr bwMode="auto">
          <a:xfrm>
            <a:off x="609600" y="1228437"/>
            <a:ext cx="10972800" cy="526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4"/>
          </p:nvPr>
        </p:nvSpPr>
        <p:spPr>
          <a:xfrm>
            <a:off x="11582400" y="6492876"/>
            <a:ext cx="609600" cy="365125"/>
          </a:xfrm>
          <a:prstGeom prst="rect">
            <a:avLst/>
          </a:prstGeom>
        </p:spPr>
        <p:txBody>
          <a:bodyPr vert="horz" lIns="91440" tIns="45720" rIns="91440" bIns="45720" rtlCol="0" anchor="ctr"/>
          <a:lstStyle>
            <a:lvl1pPr algn="r" fontAlgn="auto">
              <a:spcBef>
                <a:spcPts val="0"/>
              </a:spcBef>
              <a:spcAft>
                <a:spcPts val="0"/>
              </a:spcAft>
              <a:defRPr kumimoji="0" sz="1600" b="1">
                <a:solidFill>
                  <a:schemeClr val="tx1">
                    <a:tint val="75000"/>
                  </a:schemeClr>
                </a:solidFill>
                <a:latin typeface="+mn-lt"/>
                <a:ea typeface="+mn-ea"/>
              </a:defRPr>
            </a:lvl1pPr>
          </a:lstStyle>
          <a:p>
            <a:pPr defTabSz="642915">
              <a:defRPr/>
            </a:pPr>
            <a:fld id="{0F39DA5C-13A2-4125-AF3D-F36D9B32B26C}" type="slidenum">
              <a:rPr lang="zh-TW" altLang="en-US" smtClean="0">
                <a:solidFill>
                  <a:prstClr val="black">
                    <a:tint val="75000"/>
                  </a:prstClr>
                </a:solidFill>
              </a:rPr>
              <a:pPr defTabSz="642915">
                <a:def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2113235338"/>
      </p:ext>
    </p:extLst>
  </p:cSld>
  <p:clrMap bg1="lt1" tx1="dk1" bg2="lt2" tx2="dk2" accent1="accent1" accent2="accent2" accent3="accent3" accent4="accent4" accent5="accent5" accent6="accent6" hlink="hlink" folHlink="folHlink"/>
  <p:sldLayoutIdLst>
    <p:sldLayoutId id="2147485154" r:id="rId1"/>
    <p:sldLayoutId id="2147485155" r:id="rId2"/>
    <p:sldLayoutId id="2147485156" r:id="rId3"/>
    <p:sldLayoutId id="2147485157" r:id="rId4"/>
    <p:sldLayoutId id="2147485158" r:id="rId5"/>
    <p:sldLayoutId id="2147485159" r:id="rId6"/>
    <p:sldLayoutId id="2147485160" r:id="rId7"/>
    <p:sldLayoutId id="2147485161" r:id="rId8"/>
    <p:sldLayoutId id="2147485162" r:id="rId9"/>
    <p:sldLayoutId id="2147485163" r:id="rId10"/>
  </p:sldLayoutIdLst>
  <p:transition>
    <p:fade thruBlk="1"/>
  </p:transition>
  <p:hf hdr="0" ftr="0" dt="0"/>
  <p:txStyles>
    <p:titleStyle>
      <a:lvl1pPr algn="l" rtl="0" eaLnBrk="1" fontAlgn="base" hangingPunct="1">
        <a:spcBef>
          <a:spcPct val="0"/>
        </a:spcBef>
        <a:spcAft>
          <a:spcPct val="0"/>
        </a:spcAft>
        <a:defRPr sz="4400" b="1" kern="1200" baseline="0">
          <a:solidFill>
            <a:srgbClr val="000099"/>
          </a:solidFill>
          <a:latin typeface="+mj-lt"/>
          <a:ea typeface="微軟正黑體" panose="020B0604030504040204" pitchFamily="34" charset="-120"/>
          <a:cs typeface="+mj-cs"/>
        </a:defRPr>
      </a:lvl1pPr>
      <a:lvl2pPr algn="ctr" rtl="0" eaLnBrk="1" fontAlgn="base" hangingPunct="1">
        <a:spcBef>
          <a:spcPct val="0"/>
        </a:spcBef>
        <a:spcAft>
          <a:spcPct val="0"/>
        </a:spcAft>
        <a:defRPr sz="3300">
          <a:solidFill>
            <a:schemeClr val="tx1"/>
          </a:solidFill>
          <a:latin typeface="Calibri" pitchFamily="34" charset="0"/>
          <a:ea typeface="新細明體" charset="-120"/>
        </a:defRPr>
      </a:lvl2pPr>
      <a:lvl3pPr algn="ctr" rtl="0" eaLnBrk="1" fontAlgn="base" hangingPunct="1">
        <a:spcBef>
          <a:spcPct val="0"/>
        </a:spcBef>
        <a:spcAft>
          <a:spcPct val="0"/>
        </a:spcAft>
        <a:defRPr sz="3300">
          <a:solidFill>
            <a:schemeClr val="tx1"/>
          </a:solidFill>
          <a:latin typeface="Calibri" pitchFamily="34" charset="0"/>
          <a:ea typeface="新細明體" charset="-120"/>
        </a:defRPr>
      </a:lvl3pPr>
      <a:lvl4pPr algn="ctr" rtl="0" eaLnBrk="1" fontAlgn="base" hangingPunct="1">
        <a:spcBef>
          <a:spcPct val="0"/>
        </a:spcBef>
        <a:spcAft>
          <a:spcPct val="0"/>
        </a:spcAft>
        <a:defRPr sz="3300">
          <a:solidFill>
            <a:schemeClr val="tx1"/>
          </a:solidFill>
          <a:latin typeface="Calibri" pitchFamily="34" charset="0"/>
          <a:ea typeface="新細明體" charset="-120"/>
        </a:defRPr>
      </a:lvl4pPr>
      <a:lvl5pPr algn="ctr" rtl="0" eaLnBrk="1" fontAlgn="base" hangingPunct="1">
        <a:spcBef>
          <a:spcPct val="0"/>
        </a:spcBef>
        <a:spcAft>
          <a:spcPct val="0"/>
        </a:spcAft>
        <a:defRPr sz="3300">
          <a:solidFill>
            <a:schemeClr val="tx1"/>
          </a:solidFill>
          <a:latin typeface="Calibri" pitchFamily="34" charset="0"/>
          <a:ea typeface="新細明體" charset="-120"/>
        </a:defRPr>
      </a:lvl5pPr>
      <a:lvl6pPr marL="342882" algn="ctr" rtl="0" eaLnBrk="1" fontAlgn="base" hangingPunct="1">
        <a:spcBef>
          <a:spcPct val="0"/>
        </a:spcBef>
        <a:spcAft>
          <a:spcPct val="0"/>
        </a:spcAft>
        <a:defRPr sz="3300">
          <a:solidFill>
            <a:schemeClr val="tx1"/>
          </a:solidFill>
          <a:latin typeface="Calibri" pitchFamily="34" charset="0"/>
          <a:ea typeface="新細明體" charset="-120"/>
        </a:defRPr>
      </a:lvl6pPr>
      <a:lvl7pPr marL="685765" algn="ctr" rtl="0" eaLnBrk="1" fontAlgn="base" hangingPunct="1">
        <a:spcBef>
          <a:spcPct val="0"/>
        </a:spcBef>
        <a:spcAft>
          <a:spcPct val="0"/>
        </a:spcAft>
        <a:defRPr sz="3300">
          <a:solidFill>
            <a:schemeClr val="tx1"/>
          </a:solidFill>
          <a:latin typeface="Calibri" pitchFamily="34" charset="0"/>
          <a:ea typeface="新細明體" charset="-120"/>
        </a:defRPr>
      </a:lvl7pPr>
      <a:lvl8pPr marL="1028647" algn="ctr" rtl="0" eaLnBrk="1" fontAlgn="base" hangingPunct="1">
        <a:spcBef>
          <a:spcPct val="0"/>
        </a:spcBef>
        <a:spcAft>
          <a:spcPct val="0"/>
        </a:spcAft>
        <a:defRPr sz="3300">
          <a:solidFill>
            <a:schemeClr val="tx1"/>
          </a:solidFill>
          <a:latin typeface="Calibri" pitchFamily="34" charset="0"/>
          <a:ea typeface="新細明體" charset="-120"/>
        </a:defRPr>
      </a:lvl8pPr>
      <a:lvl9pPr marL="1371530" algn="ctr" rtl="0" eaLnBrk="1" fontAlgn="base" hangingPunct="1">
        <a:spcBef>
          <a:spcPct val="0"/>
        </a:spcBef>
        <a:spcAft>
          <a:spcPct val="0"/>
        </a:spcAft>
        <a:defRPr sz="3300">
          <a:solidFill>
            <a:schemeClr val="tx1"/>
          </a:solidFill>
          <a:latin typeface="Calibri" pitchFamily="34" charset="0"/>
          <a:ea typeface="新細明體" charset="-120"/>
        </a:defRPr>
      </a:lvl9pPr>
    </p:titleStyle>
    <p:bodyStyle>
      <a:lvl1pPr marL="257162" indent="-257162" algn="l" rtl="0" eaLnBrk="1" fontAlgn="base" hangingPunct="1">
        <a:spcBef>
          <a:spcPct val="20000"/>
        </a:spcBef>
        <a:spcAft>
          <a:spcPct val="0"/>
        </a:spcAft>
        <a:buFont typeface="Arial" charset="0"/>
        <a:buChar char="•"/>
        <a:defRPr sz="2800" b="1" kern="1200" baseline="0">
          <a:solidFill>
            <a:srgbClr val="000099"/>
          </a:solidFill>
          <a:latin typeface="Calibri" panose="020F0502020204030204" pitchFamily="34" charset="0"/>
          <a:ea typeface="微軟正黑體" panose="020B0604030504040204" pitchFamily="34" charset="-120"/>
          <a:cs typeface="+mn-cs"/>
        </a:defRPr>
      </a:lvl1pPr>
      <a:lvl2pPr marL="557184" indent="-214302" algn="l" rtl="0" eaLnBrk="1" fontAlgn="base" hangingPunct="1">
        <a:spcBef>
          <a:spcPct val="20000"/>
        </a:spcBef>
        <a:spcAft>
          <a:spcPct val="0"/>
        </a:spcAft>
        <a:buFont typeface="Arial" charset="0"/>
        <a:buChar char="–"/>
        <a:defRPr sz="2400" b="1" kern="1200" baseline="0">
          <a:solidFill>
            <a:srgbClr val="000099"/>
          </a:solidFill>
          <a:latin typeface="Calibri" panose="020F0502020204030204" pitchFamily="34" charset="0"/>
          <a:ea typeface="微軟正黑體" panose="020B0604030504040204" pitchFamily="34" charset="-120"/>
          <a:cs typeface="+mn-cs"/>
        </a:defRPr>
      </a:lvl2pPr>
      <a:lvl3pPr marL="857206" indent="-171441" algn="l" rtl="0" eaLnBrk="1" fontAlgn="base" hangingPunct="1">
        <a:spcBef>
          <a:spcPct val="20000"/>
        </a:spcBef>
        <a:spcAft>
          <a:spcPct val="0"/>
        </a:spcAft>
        <a:buFont typeface="Arial" charset="0"/>
        <a:buChar char="•"/>
        <a:defRPr sz="2000" b="1" kern="1200" baseline="0">
          <a:solidFill>
            <a:srgbClr val="000099"/>
          </a:solidFill>
          <a:latin typeface="Calibri" panose="020F0502020204030204" pitchFamily="34" charset="0"/>
          <a:ea typeface="微軟正黑體" panose="020B0604030504040204" pitchFamily="34" charset="-120"/>
          <a:cs typeface="+mn-cs"/>
        </a:defRPr>
      </a:lvl3pPr>
      <a:lvl4pPr marL="1200088" indent="-171441" algn="l" rtl="0" eaLnBrk="1" fontAlgn="base" hangingPunct="1">
        <a:spcBef>
          <a:spcPct val="20000"/>
        </a:spcBef>
        <a:spcAft>
          <a:spcPct val="0"/>
        </a:spcAft>
        <a:buFont typeface="Arial" charset="0"/>
        <a:buChar char="–"/>
        <a:defRPr sz="1600" b="1" kern="1200">
          <a:solidFill>
            <a:srgbClr val="000099"/>
          </a:solidFill>
          <a:latin typeface="+mn-lt"/>
          <a:ea typeface="+mn-ea"/>
          <a:cs typeface="+mn-cs"/>
        </a:defRPr>
      </a:lvl4pPr>
      <a:lvl5pPr marL="1542971" indent="-171441" algn="l" rtl="0" eaLnBrk="1" fontAlgn="base" hangingPunct="1">
        <a:spcBef>
          <a:spcPct val="20000"/>
        </a:spcBef>
        <a:spcAft>
          <a:spcPct val="0"/>
        </a:spcAft>
        <a:buFont typeface="Arial" charset="0"/>
        <a:buChar char="»"/>
        <a:defRPr sz="1600" b="1" kern="1200">
          <a:solidFill>
            <a:srgbClr val="000099"/>
          </a:solidFill>
          <a:latin typeface="+mn-lt"/>
          <a:ea typeface="+mn-ea"/>
          <a:cs typeface="+mn-cs"/>
        </a:defRPr>
      </a:lvl5pPr>
      <a:lvl6pPr marL="1885853" indent="-171441" algn="l" defTabSz="68576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6" indent="-171441" algn="l" defTabSz="68576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18" indent="-171441" algn="l" defTabSz="68576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1" indent="-171441" algn="l" defTabSz="68576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TW"/>
      </a:defPPr>
      <a:lvl1pPr marL="0" algn="l" defTabSz="685765" rtl="0" eaLnBrk="1" latinLnBrk="0" hangingPunct="1">
        <a:defRPr sz="1350" kern="1200">
          <a:solidFill>
            <a:schemeClr val="tx1"/>
          </a:solidFill>
          <a:latin typeface="+mn-lt"/>
          <a:ea typeface="+mn-ea"/>
          <a:cs typeface="+mn-cs"/>
        </a:defRPr>
      </a:lvl1pPr>
      <a:lvl2pPr marL="342882" algn="l" defTabSz="685765" rtl="0" eaLnBrk="1" latinLnBrk="0" hangingPunct="1">
        <a:defRPr sz="1350" kern="1200">
          <a:solidFill>
            <a:schemeClr val="tx1"/>
          </a:solidFill>
          <a:latin typeface="+mn-lt"/>
          <a:ea typeface="+mn-ea"/>
          <a:cs typeface="+mn-cs"/>
        </a:defRPr>
      </a:lvl2pPr>
      <a:lvl3pPr marL="685765" algn="l" defTabSz="685765" rtl="0" eaLnBrk="1" latinLnBrk="0" hangingPunct="1">
        <a:defRPr sz="1350" kern="1200">
          <a:solidFill>
            <a:schemeClr val="tx1"/>
          </a:solidFill>
          <a:latin typeface="+mn-lt"/>
          <a:ea typeface="+mn-ea"/>
          <a:cs typeface="+mn-cs"/>
        </a:defRPr>
      </a:lvl3pPr>
      <a:lvl4pPr marL="1028647" algn="l" defTabSz="685765" rtl="0" eaLnBrk="1" latinLnBrk="0" hangingPunct="1">
        <a:defRPr sz="1350" kern="1200">
          <a:solidFill>
            <a:schemeClr val="tx1"/>
          </a:solidFill>
          <a:latin typeface="+mn-lt"/>
          <a:ea typeface="+mn-ea"/>
          <a:cs typeface="+mn-cs"/>
        </a:defRPr>
      </a:lvl4pPr>
      <a:lvl5pPr marL="1371530" algn="l" defTabSz="685765" rtl="0" eaLnBrk="1" latinLnBrk="0" hangingPunct="1">
        <a:defRPr sz="1350" kern="1200">
          <a:solidFill>
            <a:schemeClr val="tx1"/>
          </a:solidFill>
          <a:latin typeface="+mn-lt"/>
          <a:ea typeface="+mn-ea"/>
          <a:cs typeface="+mn-cs"/>
        </a:defRPr>
      </a:lvl5pPr>
      <a:lvl6pPr marL="1714412" algn="l" defTabSz="685765" rtl="0" eaLnBrk="1" latinLnBrk="0" hangingPunct="1">
        <a:defRPr sz="1350" kern="1200">
          <a:solidFill>
            <a:schemeClr val="tx1"/>
          </a:solidFill>
          <a:latin typeface="+mn-lt"/>
          <a:ea typeface="+mn-ea"/>
          <a:cs typeface="+mn-cs"/>
        </a:defRPr>
      </a:lvl6pPr>
      <a:lvl7pPr marL="2057295" algn="l" defTabSz="685765" rtl="0" eaLnBrk="1" latinLnBrk="0" hangingPunct="1">
        <a:defRPr sz="1350" kern="1200">
          <a:solidFill>
            <a:schemeClr val="tx1"/>
          </a:solidFill>
          <a:latin typeface="+mn-lt"/>
          <a:ea typeface="+mn-ea"/>
          <a:cs typeface="+mn-cs"/>
        </a:defRPr>
      </a:lvl7pPr>
      <a:lvl8pPr marL="2400177" algn="l" defTabSz="685765" rtl="0" eaLnBrk="1" latinLnBrk="0" hangingPunct="1">
        <a:defRPr sz="1350" kern="1200">
          <a:solidFill>
            <a:schemeClr val="tx1"/>
          </a:solidFill>
          <a:latin typeface="+mn-lt"/>
          <a:ea typeface="+mn-ea"/>
          <a:cs typeface="+mn-cs"/>
        </a:defRPr>
      </a:lvl8pPr>
      <a:lvl9pPr marL="2743060" algn="l" defTabSz="685765"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標題版面配置區 1"/>
          <p:cNvSpPr>
            <a:spLocks noGrp="1"/>
          </p:cNvSpPr>
          <p:nvPr>
            <p:ph type="title"/>
          </p:nvPr>
        </p:nvSpPr>
        <p:spPr bwMode="auto">
          <a:xfrm>
            <a:off x="609600" y="64656"/>
            <a:ext cx="10972800" cy="108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a:t>按一下以編輯母片標題樣式</a:t>
            </a:r>
          </a:p>
        </p:txBody>
      </p:sp>
      <p:sp>
        <p:nvSpPr>
          <p:cNvPr id="1027" name="文字版面配置區 2"/>
          <p:cNvSpPr>
            <a:spLocks noGrp="1"/>
          </p:cNvSpPr>
          <p:nvPr>
            <p:ph type="body" idx="1"/>
          </p:nvPr>
        </p:nvSpPr>
        <p:spPr bwMode="auto">
          <a:xfrm>
            <a:off x="609600" y="1228437"/>
            <a:ext cx="10972800" cy="5264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p:cNvSpPr>
            <a:spLocks noGrp="1"/>
          </p:cNvSpPr>
          <p:nvPr>
            <p:ph type="sldNum" sz="quarter" idx="4"/>
          </p:nvPr>
        </p:nvSpPr>
        <p:spPr>
          <a:xfrm>
            <a:off x="11582400" y="6492876"/>
            <a:ext cx="609600" cy="365125"/>
          </a:xfrm>
          <a:prstGeom prst="rect">
            <a:avLst/>
          </a:prstGeom>
        </p:spPr>
        <p:txBody>
          <a:bodyPr vert="horz" lIns="91440" tIns="45720" rIns="91440" bIns="45720" rtlCol="0" anchor="ctr"/>
          <a:lstStyle>
            <a:lvl1pPr algn="r" fontAlgn="auto">
              <a:spcBef>
                <a:spcPts val="0"/>
              </a:spcBef>
              <a:spcAft>
                <a:spcPts val="0"/>
              </a:spcAft>
              <a:defRPr kumimoji="0" sz="1600" b="1">
                <a:solidFill>
                  <a:schemeClr val="tx1">
                    <a:tint val="75000"/>
                  </a:schemeClr>
                </a:solidFill>
                <a:latin typeface="+mn-lt"/>
                <a:ea typeface="+mn-ea"/>
              </a:defRPr>
            </a:lvl1pPr>
          </a:lstStyle>
          <a:p>
            <a:pPr defTabSz="642915">
              <a:defRPr/>
            </a:pPr>
            <a:fld id="{0F39DA5C-13A2-4125-AF3D-F36D9B32B26C}" type="slidenum">
              <a:rPr lang="zh-TW" altLang="en-US" smtClean="0">
                <a:solidFill>
                  <a:prstClr val="black">
                    <a:tint val="75000"/>
                  </a:prstClr>
                </a:solidFill>
              </a:rPr>
              <a:pPr defTabSz="642915">
                <a:defRPr/>
              </a:pPr>
              <a:t>‹#›</a:t>
            </a:fld>
            <a:endParaRPr lang="zh-TW" altLang="en-US" dirty="0">
              <a:solidFill>
                <a:prstClr val="black">
                  <a:tint val="75000"/>
                </a:prstClr>
              </a:solidFill>
            </a:endParaRPr>
          </a:p>
        </p:txBody>
      </p:sp>
    </p:spTree>
    <p:extLst>
      <p:ext uri="{BB962C8B-B14F-4D97-AF65-F5344CB8AC3E}">
        <p14:creationId xmlns:p14="http://schemas.microsoft.com/office/powerpoint/2010/main" val="1496066472"/>
      </p:ext>
    </p:extLst>
  </p:cSld>
  <p:clrMap bg1="lt1" tx1="dk1" bg2="lt2" tx2="dk2" accent1="accent1" accent2="accent2" accent3="accent3" accent4="accent4" accent5="accent5" accent6="accent6" hlink="hlink" folHlink="folHlink"/>
  <p:sldLayoutIdLst>
    <p:sldLayoutId id="2147485165" r:id="rId1"/>
    <p:sldLayoutId id="2147485166" r:id="rId2"/>
    <p:sldLayoutId id="2147485167" r:id="rId3"/>
    <p:sldLayoutId id="2147485168" r:id="rId4"/>
    <p:sldLayoutId id="2147485169" r:id="rId5"/>
    <p:sldLayoutId id="2147485170" r:id="rId6"/>
    <p:sldLayoutId id="2147485171" r:id="rId7"/>
    <p:sldLayoutId id="2147485172" r:id="rId8"/>
    <p:sldLayoutId id="2147485174" r:id="rId9"/>
  </p:sldLayoutIdLst>
  <p:transition>
    <p:fade thruBlk="1"/>
  </p:transition>
  <p:hf hdr="0" ftr="0" dt="0"/>
  <p:txStyles>
    <p:titleStyle>
      <a:lvl1pPr algn="l" rtl="0" eaLnBrk="1" fontAlgn="base" hangingPunct="1">
        <a:spcBef>
          <a:spcPct val="0"/>
        </a:spcBef>
        <a:spcAft>
          <a:spcPct val="0"/>
        </a:spcAft>
        <a:defRPr sz="4400" b="1" kern="1200" baseline="0">
          <a:solidFill>
            <a:srgbClr val="000099"/>
          </a:solidFill>
          <a:latin typeface="+mj-lt"/>
          <a:ea typeface="微軟正黑體" panose="020B0604030504040204" pitchFamily="34" charset="-120"/>
          <a:cs typeface="+mj-cs"/>
        </a:defRPr>
      </a:lvl1pPr>
      <a:lvl2pPr algn="ctr" rtl="0" eaLnBrk="1" fontAlgn="base" hangingPunct="1">
        <a:spcBef>
          <a:spcPct val="0"/>
        </a:spcBef>
        <a:spcAft>
          <a:spcPct val="0"/>
        </a:spcAft>
        <a:defRPr sz="3300">
          <a:solidFill>
            <a:schemeClr val="tx1"/>
          </a:solidFill>
          <a:latin typeface="Calibri" pitchFamily="34" charset="0"/>
          <a:ea typeface="新細明體" charset="-120"/>
        </a:defRPr>
      </a:lvl2pPr>
      <a:lvl3pPr algn="ctr" rtl="0" eaLnBrk="1" fontAlgn="base" hangingPunct="1">
        <a:spcBef>
          <a:spcPct val="0"/>
        </a:spcBef>
        <a:spcAft>
          <a:spcPct val="0"/>
        </a:spcAft>
        <a:defRPr sz="3300">
          <a:solidFill>
            <a:schemeClr val="tx1"/>
          </a:solidFill>
          <a:latin typeface="Calibri" pitchFamily="34" charset="0"/>
          <a:ea typeface="新細明體" charset="-120"/>
        </a:defRPr>
      </a:lvl3pPr>
      <a:lvl4pPr algn="ctr" rtl="0" eaLnBrk="1" fontAlgn="base" hangingPunct="1">
        <a:spcBef>
          <a:spcPct val="0"/>
        </a:spcBef>
        <a:spcAft>
          <a:spcPct val="0"/>
        </a:spcAft>
        <a:defRPr sz="3300">
          <a:solidFill>
            <a:schemeClr val="tx1"/>
          </a:solidFill>
          <a:latin typeface="Calibri" pitchFamily="34" charset="0"/>
          <a:ea typeface="新細明體" charset="-120"/>
        </a:defRPr>
      </a:lvl4pPr>
      <a:lvl5pPr algn="ctr" rtl="0" eaLnBrk="1" fontAlgn="base" hangingPunct="1">
        <a:spcBef>
          <a:spcPct val="0"/>
        </a:spcBef>
        <a:spcAft>
          <a:spcPct val="0"/>
        </a:spcAft>
        <a:defRPr sz="3300">
          <a:solidFill>
            <a:schemeClr val="tx1"/>
          </a:solidFill>
          <a:latin typeface="Calibri" pitchFamily="34" charset="0"/>
          <a:ea typeface="新細明體" charset="-120"/>
        </a:defRPr>
      </a:lvl5pPr>
      <a:lvl6pPr marL="342882" algn="ctr" rtl="0" eaLnBrk="1" fontAlgn="base" hangingPunct="1">
        <a:spcBef>
          <a:spcPct val="0"/>
        </a:spcBef>
        <a:spcAft>
          <a:spcPct val="0"/>
        </a:spcAft>
        <a:defRPr sz="3300">
          <a:solidFill>
            <a:schemeClr val="tx1"/>
          </a:solidFill>
          <a:latin typeface="Calibri" pitchFamily="34" charset="0"/>
          <a:ea typeface="新細明體" charset="-120"/>
        </a:defRPr>
      </a:lvl6pPr>
      <a:lvl7pPr marL="685765" algn="ctr" rtl="0" eaLnBrk="1" fontAlgn="base" hangingPunct="1">
        <a:spcBef>
          <a:spcPct val="0"/>
        </a:spcBef>
        <a:spcAft>
          <a:spcPct val="0"/>
        </a:spcAft>
        <a:defRPr sz="3300">
          <a:solidFill>
            <a:schemeClr val="tx1"/>
          </a:solidFill>
          <a:latin typeface="Calibri" pitchFamily="34" charset="0"/>
          <a:ea typeface="新細明體" charset="-120"/>
        </a:defRPr>
      </a:lvl7pPr>
      <a:lvl8pPr marL="1028647" algn="ctr" rtl="0" eaLnBrk="1" fontAlgn="base" hangingPunct="1">
        <a:spcBef>
          <a:spcPct val="0"/>
        </a:spcBef>
        <a:spcAft>
          <a:spcPct val="0"/>
        </a:spcAft>
        <a:defRPr sz="3300">
          <a:solidFill>
            <a:schemeClr val="tx1"/>
          </a:solidFill>
          <a:latin typeface="Calibri" pitchFamily="34" charset="0"/>
          <a:ea typeface="新細明體" charset="-120"/>
        </a:defRPr>
      </a:lvl8pPr>
      <a:lvl9pPr marL="1371530" algn="ctr" rtl="0" eaLnBrk="1" fontAlgn="base" hangingPunct="1">
        <a:spcBef>
          <a:spcPct val="0"/>
        </a:spcBef>
        <a:spcAft>
          <a:spcPct val="0"/>
        </a:spcAft>
        <a:defRPr sz="3300">
          <a:solidFill>
            <a:schemeClr val="tx1"/>
          </a:solidFill>
          <a:latin typeface="Calibri" pitchFamily="34" charset="0"/>
          <a:ea typeface="新細明體" charset="-120"/>
        </a:defRPr>
      </a:lvl9pPr>
    </p:titleStyle>
    <p:bodyStyle>
      <a:lvl1pPr marL="257162" indent="-257162" algn="l" rtl="0" eaLnBrk="1" fontAlgn="base" hangingPunct="1">
        <a:spcBef>
          <a:spcPct val="20000"/>
        </a:spcBef>
        <a:spcAft>
          <a:spcPct val="0"/>
        </a:spcAft>
        <a:buFont typeface="Arial" charset="0"/>
        <a:buChar char="•"/>
        <a:defRPr sz="2800" b="1" kern="1200" baseline="0">
          <a:solidFill>
            <a:srgbClr val="000099"/>
          </a:solidFill>
          <a:latin typeface="Calibri" panose="020F0502020204030204" pitchFamily="34" charset="0"/>
          <a:ea typeface="微軟正黑體" panose="020B0604030504040204" pitchFamily="34" charset="-120"/>
          <a:cs typeface="+mn-cs"/>
        </a:defRPr>
      </a:lvl1pPr>
      <a:lvl2pPr marL="557184" indent="-214302" algn="l" rtl="0" eaLnBrk="1" fontAlgn="base" hangingPunct="1">
        <a:spcBef>
          <a:spcPct val="20000"/>
        </a:spcBef>
        <a:spcAft>
          <a:spcPct val="0"/>
        </a:spcAft>
        <a:buFont typeface="Arial" charset="0"/>
        <a:buChar char="–"/>
        <a:defRPr sz="2400" b="1" kern="1200" baseline="0">
          <a:solidFill>
            <a:srgbClr val="000099"/>
          </a:solidFill>
          <a:latin typeface="Calibri" panose="020F0502020204030204" pitchFamily="34" charset="0"/>
          <a:ea typeface="微軟正黑體" panose="020B0604030504040204" pitchFamily="34" charset="-120"/>
          <a:cs typeface="+mn-cs"/>
        </a:defRPr>
      </a:lvl2pPr>
      <a:lvl3pPr marL="857206" indent="-171441" algn="l" rtl="0" eaLnBrk="1" fontAlgn="base" hangingPunct="1">
        <a:spcBef>
          <a:spcPct val="20000"/>
        </a:spcBef>
        <a:spcAft>
          <a:spcPct val="0"/>
        </a:spcAft>
        <a:buFont typeface="Arial" charset="0"/>
        <a:buChar char="•"/>
        <a:defRPr sz="2000" b="1" kern="1200" baseline="0">
          <a:solidFill>
            <a:srgbClr val="000099"/>
          </a:solidFill>
          <a:latin typeface="Calibri" panose="020F0502020204030204" pitchFamily="34" charset="0"/>
          <a:ea typeface="微軟正黑體" panose="020B0604030504040204" pitchFamily="34" charset="-120"/>
          <a:cs typeface="+mn-cs"/>
        </a:defRPr>
      </a:lvl3pPr>
      <a:lvl4pPr marL="1200088" indent="-171441" algn="l" rtl="0" eaLnBrk="1" fontAlgn="base" hangingPunct="1">
        <a:spcBef>
          <a:spcPct val="20000"/>
        </a:spcBef>
        <a:spcAft>
          <a:spcPct val="0"/>
        </a:spcAft>
        <a:buFont typeface="Arial" charset="0"/>
        <a:buChar char="–"/>
        <a:defRPr sz="1600" b="1" kern="1200">
          <a:solidFill>
            <a:srgbClr val="000099"/>
          </a:solidFill>
          <a:latin typeface="+mn-lt"/>
          <a:ea typeface="+mn-ea"/>
          <a:cs typeface="+mn-cs"/>
        </a:defRPr>
      </a:lvl4pPr>
      <a:lvl5pPr marL="1542971" indent="-171441" algn="l" rtl="0" eaLnBrk="1" fontAlgn="base" hangingPunct="1">
        <a:spcBef>
          <a:spcPct val="20000"/>
        </a:spcBef>
        <a:spcAft>
          <a:spcPct val="0"/>
        </a:spcAft>
        <a:buFont typeface="Arial" charset="0"/>
        <a:buChar char="»"/>
        <a:defRPr sz="1600" b="1" kern="1200">
          <a:solidFill>
            <a:srgbClr val="000099"/>
          </a:solidFill>
          <a:latin typeface="+mn-lt"/>
          <a:ea typeface="+mn-ea"/>
          <a:cs typeface="+mn-cs"/>
        </a:defRPr>
      </a:lvl5pPr>
      <a:lvl6pPr marL="1885853" indent="-171441" algn="l" defTabSz="68576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736" indent="-171441" algn="l" defTabSz="68576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618" indent="-171441" algn="l" defTabSz="68576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501" indent="-171441" algn="l" defTabSz="68576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TW"/>
      </a:defPPr>
      <a:lvl1pPr marL="0" algn="l" defTabSz="685765" rtl="0" eaLnBrk="1" latinLnBrk="0" hangingPunct="1">
        <a:defRPr sz="1350" kern="1200">
          <a:solidFill>
            <a:schemeClr val="tx1"/>
          </a:solidFill>
          <a:latin typeface="+mn-lt"/>
          <a:ea typeface="+mn-ea"/>
          <a:cs typeface="+mn-cs"/>
        </a:defRPr>
      </a:lvl1pPr>
      <a:lvl2pPr marL="342882" algn="l" defTabSz="685765" rtl="0" eaLnBrk="1" latinLnBrk="0" hangingPunct="1">
        <a:defRPr sz="1350" kern="1200">
          <a:solidFill>
            <a:schemeClr val="tx1"/>
          </a:solidFill>
          <a:latin typeface="+mn-lt"/>
          <a:ea typeface="+mn-ea"/>
          <a:cs typeface="+mn-cs"/>
        </a:defRPr>
      </a:lvl2pPr>
      <a:lvl3pPr marL="685765" algn="l" defTabSz="685765" rtl="0" eaLnBrk="1" latinLnBrk="0" hangingPunct="1">
        <a:defRPr sz="1350" kern="1200">
          <a:solidFill>
            <a:schemeClr val="tx1"/>
          </a:solidFill>
          <a:latin typeface="+mn-lt"/>
          <a:ea typeface="+mn-ea"/>
          <a:cs typeface="+mn-cs"/>
        </a:defRPr>
      </a:lvl3pPr>
      <a:lvl4pPr marL="1028647" algn="l" defTabSz="685765" rtl="0" eaLnBrk="1" latinLnBrk="0" hangingPunct="1">
        <a:defRPr sz="1350" kern="1200">
          <a:solidFill>
            <a:schemeClr val="tx1"/>
          </a:solidFill>
          <a:latin typeface="+mn-lt"/>
          <a:ea typeface="+mn-ea"/>
          <a:cs typeface="+mn-cs"/>
        </a:defRPr>
      </a:lvl4pPr>
      <a:lvl5pPr marL="1371530" algn="l" defTabSz="685765" rtl="0" eaLnBrk="1" latinLnBrk="0" hangingPunct="1">
        <a:defRPr sz="1350" kern="1200">
          <a:solidFill>
            <a:schemeClr val="tx1"/>
          </a:solidFill>
          <a:latin typeface="+mn-lt"/>
          <a:ea typeface="+mn-ea"/>
          <a:cs typeface="+mn-cs"/>
        </a:defRPr>
      </a:lvl5pPr>
      <a:lvl6pPr marL="1714412" algn="l" defTabSz="685765" rtl="0" eaLnBrk="1" latinLnBrk="0" hangingPunct="1">
        <a:defRPr sz="1350" kern="1200">
          <a:solidFill>
            <a:schemeClr val="tx1"/>
          </a:solidFill>
          <a:latin typeface="+mn-lt"/>
          <a:ea typeface="+mn-ea"/>
          <a:cs typeface="+mn-cs"/>
        </a:defRPr>
      </a:lvl6pPr>
      <a:lvl7pPr marL="2057295" algn="l" defTabSz="685765" rtl="0" eaLnBrk="1" latinLnBrk="0" hangingPunct="1">
        <a:defRPr sz="1350" kern="1200">
          <a:solidFill>
            <a:schemeClr val="tx1"/>
          </a:solidFill>
          <a:latin typeface="+mn-lt"/>
          <a:ea typeface="+mn-ea"/>
          <a:cs typeface="+mn-cs"/>
        </a:defRPr>
      </a:lvl7pPr>
      <a:lvl8pPr marL="2400177" algn="l" defTabSz="685765" rtl="0" eaLnBrk="1" latinLnBrk="0" hangingPunct="1">
        <a:defRPr sz="1350" kern="1200">
          <a:solidFill>
            <a:schemeClr val="tx1"/>
          </a:solidFill>
          <a:latin typeface="+mn-lt"/>
          <a:ea typeface="+mn-ea"/>
          <a:cs typeface="+mn-cs"/>
        </a:defRPr>
      </a:lvl8pPr>
      <a:lvl9pPr marL="2743060" algn="l" defTabSz="68576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9EDD6AF-B4F0-43BD-B56C-FF2A8415BD25}"/>
              </a:ext>
            </a:extLst>
          </p:cNvPr>
          <p:cNvSpPr>
            <a:spLocks noGrp="1"/>
          </p:cNvSpPr>
          <p:nvPr>
            <p:ph type="title"/>
          </p:nvPr>
        </p:nvSpPr>
        <p:spPr>
          <a:xfrm>
            <a:off x="838249" y="23441"/>
            <a:ext cx="10515502" cy="1048122"/>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2EF0C74C-349A-4B86-8D75-2912B8AFAA60}"/>
              </a:ext>
            </a:extLst>
          </p:cNvPr>
          <p:cNvSpPr>
            <a:spLocks noGrp="1"/>
          </p:cNvSpPr>
          <p:nvPr>
            <p:ph type="body" idx="1"/>
          </p:nvPr>
        </p:nvSpPr>
        <p:spPr>
          <a:xfrm>
            <a:off x="838249" y="1071563"/>
            <a:ext cx="10515502" cy="562570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a:extLst>
              <a:ext uri="{FF2B5EF4-FFF2-40B4-BE49-F238E27FC236}">
                <a16:creationId xmlns:a16="http://schemas.microsoft.com/office/drawing/2014/main" id="{385135CC-705F-4DB4-81D1-4392A1B9FBDE}"/>
              </a:ext>
            </a:extLst>
          </p:cNvPr>
          <p:cNvSpPr>
            <a:spLocks noGrp="1"/>
          </p:cNvSpPr>
          <p:nvPr>
            <p:ph type="sldNum" sz="quarter" idx="4"/>
          </p:nvPr>
        </p:nvSpPr>
        <p:spPr>
          <a:xfrm>
            <a:off x="16479" y="6544991"/>
            <a:ext cx="539671" cy="261193"/>
          </a:xfrm>
          <a:prstGeom prst="rect">
            <a:avLst/>
          </a:prstGeom>
        </p:spPr>
        <p:txBody>
          <a:bodyPr vert="horz" lIns="91440" tIns="45720" rIns="91440" bIns="45720" rtlCol="0" anchor="ctr"/>
          <a:lstStyle>
            <a:lvl1pPr algn="l">
              <a:defRPr sz="1687">
                <a:solidFill>
                  <a:schemeClr val="tx1"/>
                </a:solidFill>
                <a:latin typeface="+mn-lt"/>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dirty="0">
              <a:solidFill>
                <a:prstClr val="black"/>
              </a:solidFill>
              <a:ea typeface="新細明體" panose="02020500000000000000" pitchFamily="18" charset="-120"/>
            </a:endParaRPr>
          </a:p>
        </p:txBody>
      </p:sp>
    </p:spTree>
    <p:extLst>
      <p:ext uri="{BB962C8B-B14F-4D97-AF65-F5344CB8AC3E}">
        <p14:creationId xmlns:p14="http://schemas.microsoft.com/office/powerpoint/2010/main" val="2946187276"/>
      </p:ext>
    </p:extLst>
  </p:cSld>
  <p:clrMap bg1="lt1" tx1="dk1" bg2="lt2" tx2="dk2" accent1="accent1" accent2="accent2" accent3="accent3" accent4="accent4" accent5="accent5" accent6="accent6" hlink="hlink" folHlink="folHlink"/>
  <p:sldLayoutIdLst>
    <p:sldLayoutId id="2147485176" r:id="rId1"/>
    <p:sldLayoutId id="2147485177" r:id="rId2"/>
    <p:sldLayoutId id="2147485178" r:id="rId3"/>
    <p:sldLayoutId id="2147485179" r:id="rId4"/>
    <p:sldLayoutId id="2147485180" r:id="rId5"/>
  </p:sldLayoutIdLst>
  <p:hf hdr="0" dt="0"/>
  <p:txStyles>
    <p:titleStyle>
      <a:lvl1pPr algn="l" defTabSz="642915" rtl="0" eaLnBrk="1" latinLnBrk="0" hangingPunct="1">
        <a:lnSpc>
          <a:spcPct val="90000"/>
        </a:lnSpc>
        <a:spcBef>
          <a:spcPct val="0"/>
        </a:spcBef>
        <a:buNone/>
        <a:defRPr sz="3094" kern="1200">
          <a:solidFill>
            <a:schemeClr val="tx1"/>
          </a:solidFill>
          <a:latin typeface="+mj-lt"/>
          <a:ea typeface="+mj-ea"/>
          <a:cs typeface="+mj-cs"/>
        </a:defRPr>
      </a:lvl1pPr>
    </p:titleStyle>
    <p:bodyStyle>
      <a:lvl1pPr marL="321457" indent="-321457" algn="l" defTabSz="642915" rtl="0" eaLnBrk="1" latinLnBrk="0" hangingPunct="1">
        <a:lnSpc>
          <a:spcPct val="100000"/>
        </a:lnSpc>
        <a:spcBef>
          <a:spcPts val="844"/>
        </a:spcBef>
        <a:buFont typeface="Wingdings" panose="05000000000000000000" pitchFamily="2" charset="2"/>
        <a:buChar char="l"/>
        <a:defRPr sz="1969" kern="1200" baseline="0">
          <a:solidFill>
            <a:schemeClr val="tx1"/>
          </a:solidFill>
          <a:latin typeface="Calibri" panose="020F0502020204030204" pitchFamily="34" charset="0"/>
          <a:ea typeface="+mn-ea"/>
          <a:cs typeface="+mn-cs"/>
        </a:defRPr>
      </a:lvl1pPr>
      <a:lvl2pPr marL="562550" indent="-241093" algn="l" defTabSz="642915" rtl="0" eaLnBrk="1" latinLnBrk="0" hangingPunct="1">
        <a:lnSpc>
          <a:spcPct val="100000"/>
        </a:lnSpc>
        <a:spcBef>
          <a:spcPts val="844"/>
        </a:spcBef>
        <a:buFont typeface="Symbol" panose="05050102010706020507" pitchFamily="18" charset="2"/>
        <a:buChar char="-"/>
        <a:defRPr sz="1687" kern="1200" baseline="0">
          <a:solidFill>
            <a:schemeClr val="tx1"/>
          </a:solidFill>
          <a:latin typeface="Calibri" panose="020F0502020204030204" pitchFamily="34" charset="0"/>
          <a:ea typeface="+mn-ea"/>
          <a:cs typeface="+mn-cs"/>
        </a:defRPr>
      </a:lvl2pPr>
      <a:lvl3pPr marL="884008" indent="-241093" algn="l" defTabSz="642915" rtl="0" eaLnBrk="1" latinLnBrk="0" hangingPunct="1">
        <a:lnSpc>
          <a:spcPct val="100000"/>
        </a:lnSpc>
        <a:spcBef>
          <a:spcPts val="844"/>
        </a:spcBef>
        <a:buFont typeface="Wingdings" panose="05000000000000000000" pitchFamily="2" charset="2"/>
        <a:buChar char="Ø"/>
        <a:defRPr sz="1406" kern="1200" baseline="0">
          <a:solidFill>
            <a:schemeClr val="tx1"/>
          </a:solidFill>
          <a:latin typeface="Calibri" panose="020F0502020204030204" pitchFamily="34" charset="0"/>
          <a:ea typeface="+mn-ea"/>
          <a:cs typeface="+mn-cs"/>
        </a:defRPr>
      </a:lvl3pPr>
      <a:lvl4pPr marL="1165283" indent="-200911" algn="l" defTabSz="642915" rtl="0" eaLnBrk="1" latinLnBrk="0" hangingPunct="1">
        <a:lnSpc>
          <a:spcPct val="100000"/>
        </a:lnSpc>
        <a:spcBef>
          <a:spcPts val="844"/>
        </a:spcBef>
        <a:buFont typeface="Arial" panose="020B0604020202020204" pitchFamily="34" charset="0"/>
        <a:buChar char="•"/>
        <a:defRPr sz="1266" kern="1200">
          <a:solidFill>
            <a:schemeClr val="tx1"/>
          </a:solidFill>
          <a:latin typeface="+mn-lt"/>
          <a:ea typeface="+mn-ea"/>
          <a:cs typeface="+mn-cs"/>
        </a:defRPr>
      </a:lvl4pPr>
      <a:lvl5pPr marL="1486740" indent="-200911" algn="l" defTabSz="642915" rtl="0" eaLnBrk="1" latinLnBrk="0" hangingPunct="1">
        <a:lnSpc>
          <a:spcPct val="100000"/>
        </a:lnSpc>
        <a:spcBef>
          <a:spcPts val="844"/>
        </a:spcBef>
        <a:buFont typeface="Arial" panose="020B0604020202020204" pitchFamily="34" charset="0"/>
        <a:buChar char="•"/>
        <a:defRPr sz="1266" kern="1200">
          <a:solidFill>
            <a:schemeClr val="tx1"/>
          </a:solidFill>
          <a:latin typeface="+mn-lt"/>
          <a:ea typeface="+mn-ea"/>
          <a:cs typeface="+mn-cs"/>
        </a:defRPr>
      </a:lvl5pPr>
      <a:lvl6pPr marL="1768015"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9pPr>
    </p:bodyStyle>
    <p:otherStyle>
      <a:defPPr>
        <a:defRPr lang="zh-TW"/>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9EDD6AF-B4F0-43BD-B56C-FF2A8415BD25}"/>
              </a:ext>
            </a:extLst>
          </p:cNvPr>
          <p:cNvSpPr>
            <a:spLocks noGrp="1"/>
          </p:cNvSpPr>
          <p:nvPr>
            <p:ph type="title"/>
          </p:nvPr>
        </p:nvSpPr>
        <p:spPr>
          <a:xfrm>
            <a:off x="838249" y="23441"/>
            <a:ext cx="10515502" cy="1048122"/>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2EF0C74C-349A-4B86-8D75-2912B8AFAA60}"/>
              </a:ext>
            </a:extLst>
          </p:cNvPr>
          <p:cNvSpPr>
            <a:spLocks noGrp="1"/>
          </p:cNvSpPr>
          <p:nvPr>
            <p:ph type="body" idx="1"/>
          </p:nvPr>
        </p:nvSpPr>
        <p:spPr>
          <a:xfrm>
            <a:off x="838249" y="1071563"/>
            <a:ext cx="10515502" cy="562570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a:extLst>
              <a:ext uri="{FF2B5EF4-FFF2-40B4-BE49-F238E27FC236}">
                <a16:creationId xmlns:a16="http://schemas.microsoft.com/office/drawing/2014/main" id="{385135CC-705F-4DB4-81D1-4392A1B9FBDE}"/>
              </a:ext>
            </a:extLst>
          </p:cNvPr>
          <p:cNvSpPr>
            <a:spLocks noGrp="1"/>
          </p:cNvSpPr>
          <p:nvPr>
            <p:ph type="sldNum" sz="quarter" idx="4"/>
          </p:nvPr>
        </p:nvSpPr>
        <p:spPr>
          <a:xfrm>
            <a:off x="16479" y="6544991"/>
            <a:ext cx="539671" cy="261193"/>
          </a:xfrm>
          <a:prstGeom prst="rect">
            <a:avLst/>
          </a:prstGeom>
        </p:spPr>
        <p:txBody>
          <a:bodyPr vert="horz" lIns="91440" tIns="45720" rIns="91440" bIns="45720" rtlCol="0" anchor="ctr"/>
          <a:lstStyle>
            <a:lvl1pPr algn="l">
              <a:defRPr sz="1687">
                <a:solidFill>
                  <a:schemeClr val="tx1"/>
                </a:solidFill>
                <a:latin typeface="+mn-lt"/>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dirty="0">
              <a:solidFill>
                <a:prstClr val="black"/>
              </a:solidFill>
              <a:ea typeface="新細明體" panose="02020500000000000000" pitchFamily="18" charset="-120"/>
            </a:endParaRPr>
          </a:p>
        </p:txBody>
      </p:sp>
    </p:spTree>
    <p:extLst>
      <p:ext uri="{BB962C8B-B14F-4D97-AF65-F5344CB8AC3E}">
        <p14:creationId xmlns:p14="http://schemas.microsoft.com/office/powerpoint/2010/main" val="3402051207"/>
      </p:ext>
    </p:extLst>
  </p:cSld>
  <p:clrMap bg1="lt1" tx1="dk1" bg2="lt2" tx2="dk2" accent1="accent1" accent2="accent2" accent3="accent3" accent4="accent4" accent5="accent5" accent6="accent6" hlink="hlink" folHlink="folHlink"/>
  <p:sldLayoutIdLst>
    <p:sldLayoutId id="2147485182" r:id="rId1"/>
    <p:sldLayoutId id="2147485183" r:id="rId2"/>
    <p:sldLayoutId id="2147485184" r:id="rId3"/>
    <p:sldLayoutId id="2147485185" r:id="rId4"/>
    <p:sldLayoutId id="2147485186" r:id="rId5"/>
  </p:sldLayoutIdLst>
  <p:hf hdr="0" dt="0"/>
  <p:txStyles>
    <p:titleStyle>
      <a:lvl1pPr algn="l" defTabSz="642915" rtl="0" eaLnBrk="1" latinLnBrk="0" hangingPunct="1">
        <a:lnSpc>
          <a:spcPct val="90000"/>
        </a:lnSpc>
        <a:spcBef>
          <a:spcPct val="0"/>
        </a:spcBef>
        <a:buNone/>
        <a:defRPr sz="3094" kern="1200">
          <a:solidFill>
            <a:schemeClr val="tx1"/>
          </a:solidFill>
          <a:latin typeface="+mj-lt"/>
          <a:ea typeface="+mj-ea"/>
          <a:cs typeface="+mj-cs"/>
        </a:defRPr>
      </a:lvl1pPr>
    </p:titleStyle>
    <p:bodyStyle>
      <a:lvl1pPr marL="321457" indent="-321457" algn="l" defTabSz="642915" rtl="0" eaLnBrk="1" latinLnBrk="0" hangingPunct="1">
        <a:lnSpc>
          <a:spcPct val="100000"/>
        </a:lnSpc>
        <a:spcBef>
          <a:spcPts val="844"/>
        </a:spcBef>
        <a:buFont typeface="Wingdings" panose="05000000000000000000" pitchFamily="2" charset="2"/>
        <a:buChar char="l"/>
        <a:defRPr sz="1969" kern="1200" baseline="0">
          <a:solidFill>
            <a:schemeClr val="tx1"/>
          </a:solidFill>
          <a:latin typeface="Calibri" panose="020F0502020204030204" pitchFamily="34" charset="0"/>
          <a:ea typeface="+mn-ea"/>
          <a:cs typeface="+mn-cs"/>
        </a:defRPr>
      </a:lvl1pPr>
      <a:lvl2pPr marL="562550" indent="-241093" algn="l" defTabSz="642915" rtl="0" eaLnBrk="1" latinLnBrk="0" hangingPunct="1">
        <a:lnSpc>
          <a:spcPct val="100000"/>
        </a:lnSpc>
        <a:spcBef>
          <a:spcPts val="844"/>
        </a:spcBef>
        <a:buFont typeface="Symbol" panose="05050102010706020507" pitchFamily="18" charset="2"/>
        <a:buChar char="-"/>
        <a:defRPr sz="1687" kern="1200" baseline="0">
          <a:solidFill>
            <a:schemeClr val="tx1"/>
          </a:solidFill>
          <a:latin typeface="Calibri" panose="020F0502020204030204" pitchFamily="34" charset="0"/>
          <a:ea typeface="+mn-ea"/>
          <a:cs typeface="+mn-cs"/>
        </a:defRPr>
      </a:lvl2pPr>
      <a:lvl3pPr marL="884008" indent="-241093" algn="l" defTabSz="642915" rtl="0" eaLnBrk="1" latinLnBrk="0" hangingPunct="1">
        <a:lnSpc>
          <a:spcPct val="100000"/>
        </a:lnSpc>
        <a:spcBef>
          <a:spcPts val="844"/>
        </a:spcBef>
        <a:buFont typeface="Wingdings" panose="05000000000000000000" pitchFamily="2" charset="2"/>
        <a:buChar char="Ø"/>
        <a:defRPr sz="1406" kern="1200" baseline="0">
          <a:solidFill>
            <a:schemeClr val="tx1"/>
          </a:solidFill>
          <a:latin typeface="Calibri" panose="020F0502020204030204" pitchFamily="34" charset="0"/>
          <a:ea typeface="+mn-ea"/>
          <a:cs typeface="+mn-cs"/>
        </a:defRPr>
      </a:lvl3pPr>
      <a:lvl4pPr marL="1165283" indent="-200911" algn="l" defTabSz="642915" rtl="0" eaLnBrk="1" latinLnBrk="0" hangingPunct="1">
        <a:lnSpc>
          <a:spcPct val="100000"/>
        </a:lnSpc>
        <a:spcBef>
          <a:spcPts val="844"/>
        </a:spcBef>
        <a:buFont typeface="Arial" panose="020B0604020202020204" pitchFamily="34" charset="0"/>
        <a:buChar char="•"/>
        <a:defRPr sz="1266" kern="1200">
          <a:solidFill>
            <a:schemeClr val="tx1"/>
          </a:solidFill>
          <a:latin typeface="+mn-lt"/>
          <a:ea typeface="+mn-ea"/>
          <a:cs typeface="+mn-cs"/>
        </a:defRPr>
      </a:lvl4pPr>
      <a:lvl5pPr marL="1486740" indent="-200911" algn="l" defTabSz="642915" rtl="0" eaLnBrk="1" latinLnBrk="0" hangingPunct="1">
        <a:lnSpc>
          <a:spcPct val="100000"/>
        </a:lnSpc>
        <a:spcBef>
          <a:spcPts val="844"/>
        </a:spcBef>
        <a:buFont typeface="Arial" panose="020B0604020202020204" pitchFamily="34" charset="0"/>
        <a:buChar char="•"/>
        <a:defRPr sz="1266" kern="1200">
          <a:solidFill>
            <a:schemeClr val="tx1"/>
          </a:solidFill>
          <a:latin typeface="+mn-lt"/>
          <a:ea typeface="+mn-ea"/>
          <a:cs typeface="+mn-cs"/>
        </a:defRPr>
      </a:lvl5pPr>
      <a:lvl6pPr marL="1768015"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9pPr>
    </p:bodyStyle>
    <p:otherStyle>
      <a:defPPr>
        <a:defRPr lang="zh-TW"/>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9EDD6AF-B4F0-43BD-B56C-FF2A8415BD25}"/>
              </a:ext>
            </a:extLst>
          </p:cNvPr>
          <p:cNvSpPr>
            <a:spLocks noGrp="1"/>
          </p:cNvSpPr>
          <p:nvPr>
            <p:ph type="title"/>
          </p:nvPr>
        </p:nvSpPr>
        <p:spPr>
          <a:xfrm>
            <a:off x="838249" y="23441"/>
            <a:ext cx="10515502" cy="1048122"/>
          </a:xfrm>
          <a:prstGeom prst="rect">
            <a:avLst/>
          </a:prstGeom>
        </p:spPr>
        <p:txBody>
          <a:bodyPr vert="horz" lIns="91440" tIns="45720" rIns="91440" bIns="45720" rtlCol="0" anchor="ctr">
            <a:normAutofit/>
          </a:bodyPr>
          <a:lstStyle/>
          <a:p>
            <a:r>
              <a:rPr lang="zh-TW" altLang="en-US" dirty="0"/>
              <a:t>按一下以編輯母片標題樣式</a:t>
            </a:r>
          </a:p>
        </p:txBody>
      </p:sp>
      <p:sp>
        <p:nvSpPr>
          <p:cNvPr id="3" name="文字版面配置區 2">
            <a:extLst>
              <a:ext uri="{FF2B5EF4-FFF2-40B4-BE49-F238E27FC236}">
                <a16:creationId xmlns:a16="http://schemas.microsoft.com/office/drawing/2014/main" id="{2EF0C74C-349A-4B86-8D75-2912B8AFAA60}"/>
              </a:ext>
            </a:extLst>
          </p:cNvPr>
          <p:cNvSpPr>
            <a:spLocks noGrp="1"/>
          </p:cNvSpPr>
          <p:nvPr>
            <p:ph type="body" idx="1"/>
          </p:nvPr>
        </p:nvSpPr>
        <p:spPr>
          <a:xfrm>
            <a:off x="838249" y="1071563"/>
            <a:ext cx="10515502" cy="5625703"/>
          </a:xfrm>
          <a:prstGeom prst="rect">
            <a:avLst/>
          </a:prstGeom>
        </p:spPr>
        <p:txBody>
          <a:bodyPr vert="horz" lIns="91440" tIns="45720" rIns="91440" bIns="45720" rtlCol="0">
            <a:normAutofit/>
          </a:body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6" name="投影片編號版面配置區 5">
            <a:extLst>
              <a:ext uri="{FF2B5EF4-FFF2-40B4-BE49-F238E27FC236}">
                <a16:creationId xmlns:a16="http://schemas.microsoft.com/office/drawing/2014/main" id="{385135CC-705F-4DB4-81D1-4392A1B9FBDE}"/>
              </a:ext>
            </a:extLst>
          </p:cNvPr>
          <p:cNvSpPr>
            <a:spLocks noGrp="1"/>
          </p:cNvSpPr>
          <p:nvPr>
            <p:ph type="sldNum" sz="quarter" idx="4"/>
          </p:nvPr>
        </p:nvSpPr>
        <p:spPr>
          <a:xfrm>
            <a:off x="16479" y="6544991"/>
            <a:ext cx="539671" cy="261193"/>
          </a:xfrm>
          <a:prstGeom prst="rect">
            <a:avLst/>
          </a:prstGeom>
        </p:spPr>
        <p:txBody>
          <a:bodyPr vert="horz" lIns="91440" tIns="45720" rIns="91440" bIns="45720" rtlCol="0" anchor="ctr"/>
          <a:lstStyle>
            <a:lvl1pPr algn="l">
              <a:defRPr sz="1687">
                <a:solidFill>
                  <a:schemeClr val="tx1"/>
                </a:solidFill>
                <a:latin typeface="+mn-lt"/>
              </a:defRPr>
            </a:lvl1pPr>
          </a:lstStyle>
          <a:p>
            <a:pPr defTabSz="642915" fontAlgn="auto">
              <a:spcBef>
                <a:spcPts val="0"/>
              </a:spcBef>
              <a:spcAft>
                <a:spcPts val="0"/>
              </a:spcAft>
            </a:pPr>
            <a:fld id="{E942DE7E-53B6-4CFB-8C6D-116D05998A33}" type="slidenum">
              <a:rPr kumimoji="0" lang="zh-TW" altLang="en-US" smtClean="0">
                <a:solidFill>
                  <a:prstClr val="black"/>
                </a:solidFill>
                <a:ea typeface="新細明體" panose="02020500000000000000" pitchFamily="18" charset="-120"/>
              </a:rPr>
              <a:pPr defTabSz="642915" fontAlgn="auto">
                <a:spcBef>
                  <a:spcPts val="0"/>
                </a:spcBef>
                <a:spcAft>
                  <a:spcPts val="0"/>
                </a:spcAft>
              </a:pPr>
              <a:t>‹#›</a:t>
            </a:fld>
            <a:endParaRPr kumimoji="0" lang="zh-TW" altLang="en-US" dirty="0">
              <a:solidFill>
                <a:prstClr val="black"/>
              </a:solidFill>
              <a:ea typeface="新細明體" panose="02020500000000000000" pitchFamily="18" charset="-120"/>
            </a:endParaRPr>
          </a:p>
        </p:txBody>
      </p:sp>
    </p:spTree>
    <p:extLst>
      <p:ext uri="{BB962C8B-B14F-4D97-AF65-F5344CB8AC3E}">
        <p14:creationId xmlns:p14="http://schemas.microsoft.com/office/powerpoint/2010/main" val="1939461306"/>
      </p:ext>
    </p:extLst>
  </p:cSld>
  <p:clrMap bg1="lt1" tx1="dk1" bg2="lt2" tx2="dk2" accent1="accent1" accent2="accent2" accent3="accent3" accent4="accent4" accent5="accent5" accent6="accent6" hlink="hlink" folHlink="folHlink"/>
  <p:sldLayoutIdLst>
    <p:sldLayoutId id="2147485188" r:id="rId1"/>
    <p:sldLayoutId id="2147485189" r:id="rId2"/>
    <p:sldLayoutId id="2147485190" r:id="rId3"/>
    <p:sldLayoutId id="2147485191" r:id="rId4"/>
    <p:sldLayoutId id="2147485192" r:id="rId5"/>
  </p:sldLayoutIdLst>
  <p:hf hdr="0" dt="0"/>
  <p:txStyles>
    <p:titleStyle>
      <a:lvl1pPr algn="l" defTabSz="642915" rtl="0" eaLnBrk="1" latinLnBrk="0" hangingPunct="1">
        <a:lnSpc>
          <a:spcPct val="90000"/>
        </a:lnSpc>
        <a:spcBef>
          <a:spcPct val="0"/>
        </a:spcBef>
        <a:buNone/>
        <a:defRPr sz="3094" kern="1200">
          <a:solidFill>
            <a:schemeClr val="tx1"/>
          </a:solidFill>
          <a:latin typeface="+mj-lt"/>
          <a:ea typeface="+mj-ea"/>
          <a:cs typeface="+mj-cs"/>
        </a:defRPr>
      </a:lvl1pPr>
    </p:titleStyle>
    <p:bodyStyle>
      <a:lvl1pPr marL="321457" indent="-321457" algn="l" defTabSz="642915" rtl="0" eaLnBrk="1" latinLnBrk="0" hangingPunct="1">
        <a:lnSpc>
          <a:spcPct val="100000"/>
        </a:lnSpc>
        <a:spcBef>
          <a:spcPts val="844"/>
        </a:spcBef>
        <a:buFont typeface="Wingdings" panose="05000000000000000000" pitchFamily="2" charset="2"/>
        <a:buChar char="l"/>
        <a:defRPr sz="1969" kern="1200" baseline="0">
          <a:solidFill>
            <a:schemeClr val="tx1"/>
          </a:solidFill>
          <a:latin typeface="Calibri" panose="020F0502020204030204" pitchFamily="34" charset="0"/>
          <a:ea typeface="+mn-ea"/>
          <a:cs typeface="+mn-cs"/>
        </a:defRPr>
      </a:lvl1pPr>
      <a:lvl2pPr marL="562550" indent="-241093" algn="l" defTabSz="642915" rtl="0" eaLnBrk="1" latinLnBrk="0" hangingPunct="1">
        <a:lnSpc>
          <a:spcPct val="100000"/>
        </a:lnSpc>
        <a:spcBef>
          <a:spcPts val="844"/>
        </a:spcBef>
        <a:buFont typeface="Symbol" panose="05050102010706020507" pitchFamily="18" charset="2"/>
        <a:buChar char="-"/>
        <a:defRPr sz="1687" kern="1200" baseline="0">
          <a:solidFill>
            <a:schemeClr val="tx1"/>
          </a:solidFill>
          <a:latin typeface="Calibri" panose="020F0502020204030204" pitchFamily="34" charset="0"/>
          <a:ea typeface="+mn-ea"/>
          <a:cs typeface="+mn-cs"/>
        </a:defRPr>
      </a:lvl2pPr>
      <a:lvl3pPr marL="884008" indent="-241093" algn="l" defTabSz="642915" rtl="0" eaLnBrk="1" latinLnBrk="0" hangingPunct="1">
        <a:lnSpc>
          <a:spcPct val="100000"/>
        </a:lnSpc>
        <a:spcBef>
          <a:spcPts val="844"/>
        </a:spcBef>
        <a:buFont typeface="Wingdings" panose="05000000000000000000" pitchFamily="2" charset="2"/>
        <a:buChar char="Ø"/>
        <a:defRPr sz="1406" kern="1200" baseline="0">
          <a:solidFill>
            <a:schemeClr val="tx1"/>
          </a:solidFill>
          <a:latin typeface="Calibri" panose="020F0502020204030204" pitchFamily="34" charset="0"/>
          <a:ea typeface="+mn-ea"/>
          <a:cs typeface="+mn-cs"/>
        </a:defRPr>
      </a:lvl3pPr>
      <a:lvl4pPr marL="1165283" indent="-200911" algn="l" defTabSz="642915" rtl="0" eaLnBrk="1" latinLnBrk="0" hangingPunct="1">
        <a:lnSpc>
          <a:spcPct val="100000"/>
        </a:lnSpc>
        <a:spcBef>
          <a:spcPts val="844"/>
        </a:spcBef>
        <a:buFont typeface="Arial" panose="020B0604020202020204" pitchFamily="34" charset="0"/>
        <a:buChar char="•"/>
        <a:defRPr sz="1266" kern="1200">
          <a:solidFill>
            <a:schemeClr val="tx1"/>
          </a:solidFill>
          <a:latin typeface="+mn-lt"/>
          <a:ea typeface="+mn-ea"/>
          <a:cs typeface="+mn-cs"/>
        </a:defRPr>
      </a:lvl4pPr>
      <a:lvl5pPr marL="1486740" indent="-200911" algn="l" defTabSz="642915" rtl="0" eaLnBrk="1" latinLnBrk="0" hangingPunct="1">
        <a:lnSpc>
          <a:spcPct val="100000"/>
        </a:lnSpc>
        <a:spcBef>
          <a:spcPts val="844"/>
        </a:spcBef>
        <a:buFont typeface="Arial" panose="020B0604020202020204" pitchFamily="34" charset="0"/>
        <a:buChar char="•"/>
        <a:defRPr sz="1266" kern="1200">
          <a:solidFill>
            <a:schemeClr val="tx1"/>
          </a:solidFill>
          <a:latin typeface="+mn-lt"/>
          <a:ea typeface="+mn-ea"/>
          <a:cs typeface="+mn-cs"/>
        </a:defRPr>
      </a:lvl5pPr>
      <a:lvl6pPr marL="1768015"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6pPr>
      <a:lvl7pPr marL="2089473"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7pPr>
      <a:lvl8pPr marL="2410930"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8pPr>
      <a:lvl9pPr marL="2732387" indent="-160729" algn="l" defTabSz="642915" rtl="0" eaLnBrk="1" latinLnBrk="0" hangingPunct="1">
        <a:lnSpc>
          <a:spcPct val="90000"/>
        </a:lnSpc>
        <a:spcBef>
          <a:spcPts val="352"/>
        </a:spcBef>
        <a:buFont typeface="Arial" panose="020B0604020202020204" pitchFamily="34" charset="0"/>
        <a:buChar char="•"/>
        <a:defRPr sz="1266" kern="1200">
          <a:solidFill>
            <a:schemeClr val="tx1"/>
          </a:solidFill>
          <a:latin typeface="+mn-lt"/>
          <a:ea typeface="+mn-ea"/>
          <a:cs typeface="+mn-cs"/>
        </a:defRPr>
      </a:lvl9pPr>
    </p:bodyStyle>
    <p:otherStyle>
      <a:defPPr>
        <a:defRPr lang="zh-TW"/>
      </a:defPPr>
      <a:lvl1pPr marL="0" algn="l" defTabSz="642915" rtl="0" eaLnBrk="1" latinLnBrk="0" hangingPunct="1">
        <a:defRPr sz="1266" kern="1200">
          <a:solidFill>
            <a:schemeClr val="tx1"/>
          </a:solidFill>
          <a:latin typeface="+mn-lt"/>
          <a:ea typeface="+mn-ea"/>
          <a:cs typeface="+mn-cs"/>
        </a:defRPr>
      </a:lvl1pPr>
      <a:lvl2pPr marL="321457" algn="l" defTabSz="642915" rtl="0" eaLnBrk="1" latinLnBrk="0" hangingPunct="1">
        <a:defRPr sz="1266" kern="1200">
          <a:solidFill>
            <a:schemeClr val="tx1"/>
          </a:solidFill>
          <a:latin typeface="+mn-lt"/>
          <a:ea typeface="+mn-ea"/>
          <a:cs typeface="+mn-cs"/>
        </a:defRPr>
      </a:lvl2pPr>
      <a:lvl3pPr marL="642915" algn="l" defTabSz="642915" rtl="0" eaLnBrk="1" latinLnBrk="0" hangingPunct="1">
        <a:defRPr sz="1266" kern="1200">
          <a:solidFill>
            <a:schemeClr val="tx1"/>
          </a:solidFill>
          <a:latin typeface="+mn-lt"/>
          <a:ea typeface="+mn-ea"/>
          <a:cs typeface="+mn-cs"/>
        </a:defRPr>
      </a:lvl3pPr>
      <a:lvl4pPr marL="964372" algn="l" defTabSz="642915" rtl="0" eaLnBrk="1" latinLnBrk="0" hangingPunct="1">
        <a:defRPr sz="1266" kern="1200">
          <a:solidFill>
            <a:schemeClr val="tx1"/>
          </a:solidFill>
          <a:latin typeface="+mn-lt"/>
          <a:ea typeface="+mn-ea"/>
          <a:cs typeface="+mn-cs"/>
        </a:defRPr>
      </a:lvl4pPr>
      <a:lvl5pPr marL="1285829" algn="l" defTabSz="642915" rtl="0" eaLnBrk="1" latinLnBrk="0" hangingPunct="1">
        <a:defRPr sz="1266" kern="1200">
          <a:solidFill>
            <a:schemeClr val="tx1"/>
          </a:solidFill>
          <a:latin typeface="+mn-lt"/>
          <a:ea typeface="+mn-ea"/>
          <a:cs typeface="+mn-cs"/>
        </a:defRPr>
      </a:lvl5pPr>
      <a:lvl6pPr marL="1607287" algn="l" defTabSz="642915" rtl="0" eaLnBrk="1" latinLnBrk="0" hangingPunct="1">
        <a:defRPr sz="1266" kern="1200">
          <a:solidFill>
            <a:schemeClr val="tx1"/>
          </a:solidFill>
          <a:latin typeface="+mn-lt"/>
          <a:ea typeface="+mn-ea"/>
          <a:cs typeface="+mn-cs"/>
        </a:defRPr>
      </a:lvl6pPr>
      <a:lvl7pPr marL="1928744" algn="l" defTabSz="642915" rtl="0" eaLnBrk="1" latinLnBrk="0" hangingPunct="1">
        <a:defRPr sz="1266" kern="1200">
          <a:solidFill>
            <a:schemeClr val="tx1"/>
          </a:solidFill>
          <a:latin typeface="+mn-lt"/>
          <a:ea typeface="+mn-ea"/>
          <a:cs typeface="+mn-cs"/>
        </a:defRPr>
      </a:lvl7pPr>
      <a:lvl8pPr marL="2250201" algn="l" defTabSz="642915" rtl="0" eaLnBrk="1" latinLnBrk="0" hangingPunct="1">
        <a:defRPr sz="1266" kern="1200">
          <a:solidFill>
            <a:schemeClr val="tx1"/>
          </a:solidFill>
          <a:latin typeface="+mn-lt"/>
          <a:ea typeface="+mn-ea"/>
          <a:cs typeface="+mn-cs"/>
        </a:defRPr>
      </a:lvl8pPr>
      <a:lvl9pPr marL="2571659" algn="l" defTabSz="642915" rtl="0" eaLnBrk="1" latinLnBrk="0" hangingPunct="1">
        <a:defRPr sz="1266"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85888"/>
            <a:ext cx="109728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609600" y="1076488"/>
            <a:ext cx="10972800" cy="5476714"/>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6" name="Slide Number Placeholder 5"/>
          <p:cNvSpPr>
            <a:spLocks noGrp="1"/>
          </p:cNvSpPr>
          <p:nvPr>
            <p:ph type="sldNum" sz="quarter" idx="4"/>
          </p:nvPr>
        </p:nvSpPr>
        <p:spPr>
          <a:xfrm>
            <a:off x="11137315" y="6583680"/>
            <a:ext cx="978485" cy="274320"/>
          </a:xfrm>
          <a:prstGeom prst="rect">
            <a:avLst/>
          </a:prstGeom>
        </p:spPr>
        <p:txBody>
          <a:bodyPr vert="horz" bIns="0" rtlCol="0" anchor="ctr"/>
          <a:lstStyle>
            <a:lvl1pPr algn="r" eaLnBrk="1" latinLnBrk="0" hangingPunct="1">
              <a:defRPr kumimoji="0" sz="1600" b="1">
                <a:solidFill>
                  <a:schemeClr val="tx1">
                    <a:tint val="95000"/>
                  </a:schemeClr>
                </a:solidFill>
                <a:latin typeface="Calibri" pitchFamily="34" charset="0"/>
                <a:cs typeface="Calibri" pitchFamily="34" charset="0"/>
              </a:defRPr>
            </a:lvl1pPr>
            <a:extLst/>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4207831109"/>
      </p:ext>
    </p:extLst>
  </p:cSld>
  <p:clrMap bg1="lt1" tx1="dk1" bg2="lt2" tx2="dk2" accent1="accent1" accent2="accent2" accent3="accent3" accent4="accent4" accent5="accent5" accent6="accent6" hlink="hlink" folHlink="folHlink"/>
  <p:sldLayoutIdLst>
    <p:sldLayoutId id="2147485205" r:id="rId1"/>
    <p:sldLayoutId id="2147485206" r:id="rId2"/>
    <p:sldLayoutId id="2147485207" r:id="rId3"/>
    <p:sldLayoutId id="2147485208" r:id="rId4"/>
    <p:sldLayoutId id="2147485209" r:id="rId5"/>
    <p:sldLayoutId id="2147485210" r:id="rId6"/>
    <p:sldLayoutId id="2147485211" r:id="rId7"/>
    <p:sldLayoutId id="2147485212" r:id="rId8"/>
    <p:sldLayoutId id="2147485213" r:id="rId9"/>
  </p:sldLayoutIdLst>
  <p:hf hdr="0" dt="0"/>
  <p:txStyles>
    <p:titleStyle>
      <a:lvl1pPr algn="ctr" rtl="0" eaLnBrk="1" latinLnBrk="0" hangingPunct="1">
        <a:spcBef>
          <a:spcPct val="0"/>
        </a:spcBef>
        <a:buNone/>
        <a:defRPr kumimoji="0" sz="4500" b="1" kern="1200">
          <a:solidFill>
            <a:schemeClr val="tx1"/>
          </a:solidFill>
          <a:effectLst/>
          <a:latin typeface="+mj-lt"/>
          <a:ea typeface="+mj-ea"/>
          <a:cs typeface="+mj-cs"/>
        </a:defRPr>
      </a:lvl1pPr>
      <a:extLst/>
    </p:titleStyle>
    <p:bodyStyle>
      <a:lvl1pPr marL="438890" indent="-320024"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483" indent="-274306"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45" indent="-228588"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089" indent="-182871"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391" indent="-182871"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549" indent="-182871"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706" indent="-182871"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864" indent="-182871"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022" indent="-182871"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77" algn="l" rtl="0" eaLnBrk="1" latinLnBrk="0" hangingPunct="1">
        <a:defRPr kumimoji="0" kern="1200">
          <a:solidFill>
            <a:schemeClr val="tx1"/>
          </a:solidFill>
          <a:latin typeface="+mn-lt"/>
          <a:ea typeface="+mn-ea"/>
          <a:cs typeface="+mn-cs"/>
        </a:defRPr>
      </a:lvl2pPr>
      <a:lvl3pPr marL="914353" algn="l" rtl="0" eaLnBrk="1" latinLnBrk="0" hangingPunct="1">
        <a:defRPr kumimoji="0" kern="1200">
          <a:solidFill>
            <a:schemeClr val="tx1"/>
          </a:solidFill>
          <a:latin typeface="+mn-lt"/>
          <a:ea typeface="+mn-ea"/>
          <a:cs typeface="+mn-cs"/>
        </a:defRPr>
      </a:lvl3pPr>
      <a:lvl4pPr marL="1371530" algn="l" rtl="0" eaLnBrk="1" latinLnBrk="0" hangingPunct="1">
        <a:defRPr kumimoji="0" kern="1200">
          <a:solidFill>
            <a:schemeClr val="tx1"/>
          </a:solidFill>
          <a:latin typeface="+mn-lt"/>
          <a:ea typeface="+mn-ea"/>
          <a:cs typeface="+mn-cs"/>
        </a:defRPr>
      </a:lvl4pPr>
      <a:lvl5pPr marL="1828706" algn="l" rtl="0" eaLnBrk="1" latinLnBrk="0" hangingPunct="1">
        <a:defRPr kumimoji="0" kern="1200">
          <a:solidFill>
            <a:schemeClr val="tx1"/>
          </a:solidFill>
          <a:latin typeface="+mn-lt"/>
          <a:ea typeface="+mn-ea"/>
          <a:cs typeface="+mn-cs"/>
        </a:defRPr>
      </a:lvl5pPr>
      <a:lvl6pPr marL="2285883" algn="l" rtl="0" eaLnBrk="1" latinLnBrk="0" hangingPunct="1">
        <a:defRPr kumimoji="0" kern="1200">
          <a:solidFill>
            <a:schemeClr val="tx1"/>
          </a:solidFill>
          <a:latin typeface="+mn-lt"/>
          <a:ea typeface="+mn-ea"/>
          <a:cs typeface="+mn-cs"/>
        </a:defRPr>
      </a:lvl6pPr>
      <a:lvl7pPr marL="2743060" algn="l" rtl="0" eaLnBrk="1" latinLnBrk="0" hangingPunct="1">
        <a:defRPr kumimoji="0" kern="1200">
          <a:solidFill>
            <a:schemeClr val="tx1"/>
          </a:solidFill>
          <a:latin typeface="+mn-lt"/>
          <a:ea typeface="+mn-ea"/>
          <a:cs typeface="+mn-cs"/>
        </a:defRPr>
      </a:lvl7pPr>
      <a:lvl8pPr marL="3200236" algn="l" rtl="0" eaLnBrk="1" latinLnBrk="0" hangingPunct="1">
        <a:defRPr kumimoji="0" kern="1200">
          <a:solidFill>
            <a:schemeClr val="tx1"/>
          </a:solidFill>
          <a:latin typeface="+mn-lt"/>
          <a:ea typeface="+mn-ea"/>
          <a:cs typeface="+mn-cs"/>
        </a:defRPr>
      </a:lvl8pPr>
      <a:lvl9pPr marL="3657413" algn="l" rtl="0" eaLnBrk="1" latinLnBrk="0" hangingPunct="1">
        <a:defRPr kumimoji="0" kern="1200">
          <a:solidFill>
            <a:schemeClr val="tx1"/>
          </a:solidFill>
          <a:latin typeface="+mn-lt"/>
          <a:ea typeface="+mn-ea"/>
          <a:cs typeface="+mn-cs"/>
        </a:defRPr>
      </a:lvl9pPr>
      <a:extLst/>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913920"/>
            <a:ext cx="12192000" cy="45720"/>
          </a:xfrm>
          <a:prstGeom prst="rect">
            <a:avLst/>
          </a:prstGeom>
          <a:gradFill flip="none" rotWithShape="1">
            <a:gsLst>
              <a:gs pos="0">
                <a:schemeClr val="accent2">
                  <a:lumMod val="5000"/>
                  <a:lumOff val="95000"/>
                </a:schemeClr>
              </a:gs>
              <a:gs pos="41000">
                <a:schemeClr val="accent2">
                  <a:lumMod val="45000"/>
                  <a:lumOff val="55000"/>
                </a:schemeClr>
              </a:gs>
              <a:gs pos="65000">
                <a:schemeClr val="accent2">
                  <a:lumMod val="45000"/>
                  <a:lumOff val="55000"/>
                </a:schemeClr>
              </a:gs>
              <a:gs pos="100000">
                <a:schemeClr val="accent2">
                  <a:lumMod val="30000"/>
                  <a:lumOff val="70000"/>
                </a:schemeClr>
              </a:gs>
            </a:gsLst>
            <a:lin ang="10800000" scaled="1"/>
            <a:tileRect/>
          </a:gra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Placeholder 1"/>
          <p:cNvSpPr>
            <a:spLocks noGrp="1"/>
          </p:cNvSpPr>
          <p:nvPr>
            <p:ph type="title"/>
          </p:nvPr>
        </p:nvSpPr>
        <p:spPr>
          <a:xfrm>
            <a:off x="609600" y="74466"/>
            <a:ext cx="109728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609600" y="1056948"/>
            <a:ext cx="10972800" cy="542806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6" name="Slide Number Placeholder 5"/>
          <p:cNvSpPr>
            <a:spLocks noGrp="1"/>
          </p:cNvSpPr>
          <p:nvPr>
            <p:ph type="sldNum" sz="quarter" idx="4"/>
          </p:nvPr>
        </p:nvSpPr>
        <p:spPr>
          <a:xfrm>
            <a:off x="11137315" y="6583680"/>
            <a:ext cx="978485" cy="274320"/>
          </a:xfrm>
          <a:prstGeom prst="rect">
            <a:avLst/>
          </a:prstGeom>
        </p:spPr>
        <p:txBody>
          <a:bodyPr vert="horz" bIns="0" rtlCol="0" anchor="ctr"/>
          <a:lstStyle>
            <a:lvl1pPr algn="r" eaLnBrk="1" latinLnBrk="0" hangingPunct="1">
              <a:defRPr kumimoji="0" sz="1600" b="1">
                <a:solidFill>
                  <a:schemeClr val="tx1">
                    <a:tint val="95000"/>
                  </a:schemeClr>
                </a:solidFill>
                <a:latin typeface="Calibri" pitchFamily="34" charset="0"/>
                <a:cs typeface="Calibri" pitchFamily="34" charset="0"/>
              </a:defRPr>
            </a:lvl1pPr>
            <a:extLst/>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1687594540"/>
      </p:ext>
    </p:extLst>
  </p:cSld>
  <p:clrMap bg1="lt1" tx1="dk1" bg2="lt2" tx2="dk2" accent1="accent1" accent2="accent2" accent3="accent3" accent4="accent4" accent5="accent5" accent6="accent6" hlink="hlink" folHlink="folHlink"/>
  <p:sldLayoutIdLst>
    <p:sldLayoutId id="2147485215" r:id="rId1"/>
    <p:sldLayoutId id="2147485216" r:id="rId2"/>
    <p:sldLayoutId id="2147485217" r:id="rId3"/>
    <p:sldLayoutId id="2147485218" r:id="rId4"/>
    <p:sldLayoutId id="2147485219" r:id="rId5"/>
    <p:sldLayoutId id="2147485220" r:id="rId6"/>
    <p:sldLayoutId id="2147485221" r:id="rId7"/>
    <p:sldLayoutId id="2147485222" r:id="rId8"/>
    <p:sldLayoutId id="2147485223" r:id="rId9"/>
    <p:sldLayoutId id="2147485224" r:id="rId10"/>
  </p:sldLayoutIdLst>
  <p:hf hdr="0" dt="0"/>
  <p:txStyles>
    <p:titleStyle>
      <a:lvl1pPr algn="ctr" rtl="0" eaLnBrk="1" latinLnBrk="0" hangingPunct="1">
        <a:spcBef>
          <a:spcPct val="0"/>
        </a:spcBef>
        <a:buNone/>
        <a:defRPr kumimoji="0" sz="4500" b="1" kern="1200">
          <a:solidFill>
            <a:schemeClr val="tx1"/>
          </a:solidFill>
          <a:effectLst/>
          <a:latin typeface="+mj-lt"/>
          <a:ea typeface="+mj-ea"/>
          <a:cs typeface="+mj-cs"/>
        </a:defRPr>
      </a:lvl1pPr>
      <a:extLst/>
    </p:titleStyle>
    <p:bodyStyle>
      <a:lvl1pPr marL="438890" indent="-320024"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483" indent="-274306"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45" indent="-228588"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089" indent="-182871"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391" indent="-182871"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549" indent="-182871"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706" indent="-182871"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864" indent="-182871"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022" indent="-182871"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77" algn="l" rtl="0" eaLnBrk="1" latinLnBrk="0" hangingPunct="1">
        <a:defRPr kumimoji="0" kern="1200">
          <a:solidFill>
            <a:schemeClr val="tx1"/>
          </a:solidFill>
          <a:latin typeface="+mn-lt"/>
          <a:ea typeface="+mn-ea"/>
          <a:cs typeface="+mn-cs"/>
        </a:defRPr>
      </a:lvl2pPr>
      <a:lvl3pPr marL="914353" algn="l" rtl="0" eaLnBrk="1" latinLnBrk="0" hangingPunct="1">
        <a:defRPr kumimoji="0" kern="1200">
          <a:solidFill>
            <a:schemeClr val="tx1"/>
          </a:solidFill>
          <a:latin typeface="+mn-lt"/>
          <a:ea typeface="+mn-ea"/>
          <a:cs typeface="+mn-cs"/>
        </a:defRPr>
      </a:lvl3pPr>
      <a:lvl4pPr marL="1371530" algn="l" rtl="0" eaLnBrk="1" latinLnBrk="0" hangingPunct="1">
        <a:defRPr kumimoji="0" kern="1200">
          <a:solidFill>
            <a:schemeClr val="tx1"/>
          </a:solidFill>
          <a:latin typeface="+mn-lt"/>
          <a:ea typeface="+mn-ea"/>
          <a:cs typeface="+mn-cs"/>
        </a:defRPr>
      </a:lvl4pPr>
      <a:lvl5pPr marL="1828706" algn="l" rtl="0" eaLnBrk="1" latinLnBrk="0" hangingPunct="1">
        <a:defRPr kumimoji="0" kern="1200">
          <a:solidFill>
            <a:schemeClr val="tx1"/>
          </a:solidFill>
          <a:latin typeface="+mn-lt"/>
          <a:ea typeface="+mn-ea"/>
          <a:cs typeface="+mn-cs"/>
        </a:defRPr>
      </a:lvl5pPr>
      <a:lvl6pPr marL="2285883" algn="l" rtl="0" eaLnBrk="1" latinLnBrk="0" hangingPunct="1">
        <a:defRPr kumimoji="0" kern="1200">
          <a:solidFill>
            <a:schemeClr val="tx1"/>
          </a:solidFill>
          <a:latin typeface="+mn-lt"/>
          <a:ea typeface="+mn-ea"/>
          <a:cs typeface="+mn-cs"/>
        </a:defRPr>
      </a:lvl6pPr>
      <a:lvl7pPr marL="2743060" algn="l" rtl="0" eaLnBrk="1" latinLnBrk="0" hangingPunct="1">
        <a:defRPr kumimoji="0" kern="1200">
          <a:solidFill>
            <a:schemeClr val="tx1"/>
          </a:solidFill>
          <a:latin typeface="+mn-lt"/>
          <a:ea typeface="+mn-ea"/>
          <a:cs typeface="+mn-cs"/>
        </a:defRPr>
      </a:lvl7pPr>
      <a:lvl8pPr marL="3200236" algn="l" rtl="0" eaLnBrk="1" latinLnBrk="0" hangingPunct="1">
        <a:defRPr kumimoji="0" kern="1200">
          <a:solidFill>
            <a:schemeClr val="tx1"/>
          </a:solidFill>
          <a:latin typeface="+mn-lt"/>
          <a:ea typeface="+mn-ea"/>
          <a:cs typeface="+mn-cs"/>
        </a:defRPr>
      </a:lvl8pPr>
      <a:lvl9pPr marL="3657413" algn="l" rtl="0" eaLnBrk="1" latinLnBrk="0" hangingPunct="1">
        <a:defRPr kumimoji="0" kern="1200">
          <a:solidFill>
            <a:schemeClr val="tx1"/>
          </a:solidFill>
          <a:latin typeface="+mn-lt"/>
          <a:ea typeface="+mn-ea"/>
          <a:cs typeface="+mn-cs"/>
        </a:defRPr>
      </a:lvl9pPr>
      <a:extLst/>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913920"/>
            <a:ext cx="12192000" cy="45720"/>
          </a:xfrm>
          <a:prstGeom prst="rect">
            <a:avLst/>
          </a:prstGeom>
          <a:gradFill flip="none" rotWithShape="1">
            <a:gsLst>
              <a:gs pos="0">
                <a:schemeClr val="accent2">
                  <a:lumMod val="5000"/>
                  <a:lumOff val="95000"/>
                </a:schemeClr>
              </a:gs>
              <a:gs pos="41000">
                <a:schemeClr val="accent2">
                  <a:lumMod val="45000"/>
                  <a:lumOff val="55000"/>
                </a:schemeClr>
              </a:gs>
              <a:gs pos="65000">
                <a:schemeClr val="accent2">
                  <a:lumMod val="45000"/>
                  <a:lumOff val="55000"/>
                </a:schemeClr>
              </a:gs>
              <a:gs pos="100000">
                <a:schemeClr val="accent2">
                  <a:lumMod val="30000"/>
                  <a:lumOff val="70000"/>
                </a:schemeClr>
              </a:gs>
            </a:gsLst>
            <a:lin ang="10800000" scaled="1"/>
            <a:tileRect/>
          </a:gra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2" name="Title Placeholder 1"/>
          <p:cNvSpPr>
            <a:spLocks noGrp="1"/>
          </p:cNvSpPr>
          <p:nvPr>
            <p:ph type="title"/>
          </p:nvPr>
        </p:nvSpPr>
        <p:spPr>
          <a:xfrm>
            <a:off x="609600" y="74466"/>
            <a:ext cx="109728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609600" y="1056948"/>
            <a:ext cx="10972800" cy="542806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6" name="Slide Number Placeholder 5"/>
          <p:cNvSpPr>
            <a:spLocks noGrp="1"/>
          </p:cNvSpPr>
          <p:nvPr>
            <p:ph type="sldNum" sz="quarter" idx="4"/>
          </p:nvPr>
        </p:nvSpPr>
        <p:spPr>
          <a:xfrm>
            <a:off x="11137315" y="6583680"/>
            <a:ext cx="978485" cy="274320"/>
          </a:xfrm>
          <a:prstGeom prst="rect">
            <a:avLst/>
          </a:prstGeom>
        </p:spPr>
        <p:txBody>
          <a:bodyPr vert="horz" bIns="0" rtlCol="0" anchor="ctr"/>
          <a:lstStyle>
            <a:lvl1pPr algn="r" eaLnBrk="1" latinLnBrk="0" hangingPunct="1">
              <a:defRPr kumimoji="0" sz="1600" b="1">
                <a:solidFill>
                  <a:schemeClr val="tx1">
                    <a:tint val="95000"/>
                  </a:schemeClr>
                </a:solidFill>
                <a:latin typeface="Calibri" pitchFamily="34" charset="0"/>
                <a:cs typeface="Calibri" pitchFamily="34" charset="0"/>
              </a:defRPr>
            </a:lvl1pPr>
            <a:extLst/>
          </a:lstStyle>
          <a:p>
            <a:pPr defTabSz="642915" fontAlgn="auto">
              <a:spcBef>
                <a:spcPts val="0"/>
              </a:spcBef>
              <a:spcAft>
                <a:spcPts val="0"/>
              </a:spcAft>
            </a:pPr>
            <a:fld id="{19B12225-5612-419B-A8D5-4B8EEE4C217E}" type="slidenum">
              <a:rPr lang="en-US" smtClean="0">
                <a:solidFill>
                  <a:prstClr val="black">
                    <a:tint val="95000"/>
                  </a:prstClr>
                </a:solidFill>
                <a:ea typeface="+mn-ea"/>
              </a:rPr>
              <a:pPr defTabSz="642915" fontAlgn="auto">
                <a:spcBef>
                  <a:spcPts val="0"/>
                </a:spcBef>
                <a:spcAft>
                  <a:spcPts val="0"/>
                </a:spcAft>
              </a:pPr>
              <a:t>‹#›</a:t>
            </a:fld>
            <a:endParaRPr lang="en-US">
              <a:solidFill>
                <a:prstClr val="black">
                  <a:tint val="95000"/>
                </a:prstClr>
              </a:solidFill>
              <a:ea typeface="+mn-ea"/>
            </a:endParaRPr>
          </a:p>
        </p:txBody>
      </p:sp>
    </p:spTree>
    <p:extLst>
      <p:ext uri="{BB962C8B-B14F-4D97-AF65-F5344CB8AC3E}">
        <p14:creationId xmlns:p14="http://schemas.microsoft.com/office/powerpoint/2010/main" val="2361077797"/>
      </p:ext>
    </p:extLst>
  </p:cSld>
  <p:clrMap bg1="lt1" tx1="dk1" bg2="lt2" tx2="dk2" accent1="accent1" accent2="accent2" accent3="accent3" accent4="accent4" accent5="accent5" accent6="accent6" hlink="hlink" folHlink="folHlink"/>
  <p:sldLayoutIdLst>
    <p:sldLayoutId id="2147485226" r:id="rId1"/>
    <p:sldLayoutId id="2147485227" r:id="rId2"/>
    <p:sldLayoutId id="2147485228" r:id="rId3"/>
    <p:sldLayoutId id="2147485229" r:id="rId4"/>
    <p:sldLayoutId id="2147485230" r:id="rId5"/>
    <p:sldLayoutId id="2147485231" r:id="rId6"/>
    <p:sldLayoutId id="2147485232" r:id="rId7"/>
    <p:sldLayoutId id="2147485233" r:id="rId8"/>
    <p:sldLayoutId id="2147485234" r:id="rId9"/>
    <p:sldLayoutId id="2147485235" r:id="rId10"/>
  </p:sldLayoutIdLst>
  <p:hf hdr="0" dt="0"/>
  <p:txStyles>
    <p:titleStyle>
      <a:lvl1pPr algn="ctr" rtl="0" eaLnBrk="1" latinLnBrk="0" hangingPunct="1">
        <a:spcBef>
          <a:spcPct val="0"/>
        </a:spcBef>
        <a:buNone/>
        <a:defRPr kumimoji="0" sz="4500" b="1" kern="1200">
          <a:solidFill>
            <a:schemeClr val="tx1"/>
          </a:solidFill>
          <a:effectLst/>
          <a:latin typeface="+mj-lt"/>
          <a:ea typeface="+mj-ea"/>
          <a:cs typeface="+mj-cs"/>
        </a:defRPr>
      </a:lvl1pPr>
      <a:extLst/>
    </p:titleStyle>
    <p:bodyStyle>
      <a:lvl1pPr marL="438890" indent="-320024"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483" indent="-274306"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45" indent="-228588"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089" indent="-182871"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391" indent="-182871"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549" indent="-182871"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706" indent="-182871"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864" indent="-182871"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022" indent="-182871"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77" algn="l" rtl="0" eaLnBrk="1" latinLnBrk="0" hangingPunct="1">
        <a:defRPr kumimoji="0" kern="1200">
          <a:solidFill>
            <a:schemeClr val="tx1"/>
          </a:solidFill>
          <a:latin typeface="+mn-lt"/>
          <a:ea typeface="+mn-ea"/>
          <a:cs typeface="+mn-cs"/>
        </a:defRPr>
      </a:lvl2pPr>
      <a:lvl3pPr marL="914353" algn="l" rtl="0" eaLnBrk="1" latinLnBrk="0" hangingPunct="1">
        <a:defRPr kumimoji="0" kern="1200">
          <a:solidFill>
            <a:schemeClr val="tx1"/>
          </a:solidFill>
          <a:latin typeface="+mn-lt"/>
          <a:ea typeface="+mn-ea"/>
          <a:cs typeface="+mn-cs"/>
        </a:defRPr>
      </a:lvl3pPr>
      <a:lvl4pPr marL="1371530" algn="l" rtl="0" eaLnBrk="1" latinLnBrk="0" hangingPunct="1">
        <a:defRPr kumimoji="0" kern="1200">
          <a:solidFill>
            <a:schemeClr val="tx1"/>
          </a:solidFill>
          <a:latin typeface="+mn-lt"/>
          <a:ea typeface="+mn-ea"/>
          <a:cs typeface="+mn-cs"/>
        </a:defRPr>
      </a:lvl4pPr>
      <a:lvl5pPr marL="1828706" algn="l" rtl="0" eaLnBrk="1" latinLnBrk="0" hangingPunct="1">
        <a:defRPr kumimoji="0" kern="1200">
          <a:solidFill>
            <a:schemeClr val="tx1"/>
          </a:solidFill>
          <a:latin typeface="+mn-lt"/>
          <a:ea typeface="+mn-ea"/>
          <a:cs typeface="+mn-cs"/>
        </a:defRPr>
      </a:lvl5pPr>
      <a:lvl6pPr marL="2285883" algn="l" rtl="0" eaLnBrk="1" latinLnBrk="0" hangingPunct="1">
        <a:defRPr kumimoji="0" kern="1200">
          <a:solidFill>
            <a:schemeClr val="tx1"/>
          </a:solidFill>
          <a:latin typeface="+mn-lt"/>
          <a:ea typeface="+mn-ea"/>
          <a:cs typeface="+mn-cs"/>
        </a:defRPr>
      </a:lvl6pPr>
      <a:lvl7pPr marL="2743060" algn="l" rtl="0" eaLnBrk="1" latinLnBrk="0" hangingPunct="1">
        <a:defRPr kumimoji="0" kern="1200">
          <a:solidFill>
            <a:schemeClr val="tx1"/>
          </a:solidFill>
          <a:latin typeface="+mn-lt"/>
          <a:ea typeface="+mn-ea"/>
          <a:cs typeface="+mn-cs"/>
        </a:defRPr>
      </a:lvl7pPr>
      <a:lvl8pPr marL="3200236" algn="l" rtl="0" eaLnBrk="1" latinLnBrk="0" hangingPunct="1">
        <a:defRPr kumimoji="0" kern="1200">
          <a:solidFill>
            <a:schemeClr val="tx1"/>
          </a:solidFill>
          <a:latin typeface="+mn-lt"/>
          <a:ea typeface="+mn-ea"/>
          <a:cs typeface="+mn-cs"/>
        </a:defRPr>
      </a:lvl8pPr>
      <a:lvl9pPr marL="3657413"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0.png"/><Relationship Id="rId1" Type="http://schemas.openxmlformats.org/officeDocument/2006/relationships/slideLayout" Target="../slideLayouts/slideLayout6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29.jpe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8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4.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4.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53.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0.png"/><Relationship Id="rId1" Type="http://schemas.openxmlformats.org/officeDocument/2006/relationships/slideLayout" Target="../slideLayouts/slideLayout16.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xfrm>
            <a:off x="2039865" y="103347"/>
            <a:ext cx="8229600" cy="765268"/>
          </a:xfrm>
        </p:spPr>
        <p:txBody>
          <a:bodyPr/>
          <a:lstStyle/>
          <a:p>
            <a:pPr algn="ctr"/>
            <a:r>
              <a:rPr lang="zh-TW" altLang="en-US" dirty="0"/>
              <a:t>成績分佈</a:t>
            </a:r>
          </a:p>
        </p:txBody>
      </p:sp>
      <p:sp>
        <p:nvSpPr>
          <p:cNvPr id="2" name="投影片編號版面配置區 1"/>
          <p:cNvSpPr>
            <a:spLocks noGrp="1"/>
          </p:cNvSpPr>
          <p:nvPr>
            <p:ph type="sldNum" sz="quarter" idx="12"/>
          </p:nvPr>
        </p:nvSpPr>
        <p:spPr/>
        <p:txBody>
          <a:bodyPr/>
          <a:lstStyle/>
          <a:p>
            <a:pPr>
              <a:defRPr/>
            </a:pPr>
            <a:fld id="{3EE956D2-3512-4F73-8520-5F1FD3D1F6AC}" type="slidenum">
              <a:rPr lang="en-US" altLang="zh-TW" smtClean="0"/>
              <a:pPr>
                <a:defRPr/>
              </a:pPr>
              <a:t>1</a:t>
            </a:fld>
            <a:endParaRPr lang="en-US" altLang="zh-TW"/>
          </a:p>
        </p:txBody>
      </p:sp>
      <p:sp>
        <p:nvSpPr>
          <p:cNvPr id="10" name="文字方塊 9">
            <a:extLst>
              <a:ext uri="{FF2B5EF4-FFF2-40B4-BE49-F238E27FC236}">
                <a16:creationId xmlns:a16="http://schemas.microsoft.com/office/drawing/2014/main" id="{61C15E7B-C81C-4F22-B91F-ADF9EB2B3A4A}"/>
              </a:ext>
            </a:extLst>
          </p:cNvPr>
          <p:cNvSpPr txBox="1"/>
          <p:nvPr/>
        </p:nvSpPr>
        <p:spPr>
          <a:xfrm>
            <a:off x="4588650" y="6060369"/>
            <a:ext cx="3843231" cy="523220"/>
          </a:xfrm>
          <a:prstGeom prst="rect">
            <a:avLst/>
          </a:prstGeom>
          <a:noFill/>
        </p:spPr>
        <p:txBody>
          <a:bodyPr wrap="square" rtlCol="0">
            <a:spAutoFit/>
          </a:bodyPr>
          <a:lstStyle/>
          <a:p>
            <a:r>
              <a:rPr lang="en-US" altLang="zh-TW" dirty="0"/>
              <a:t>Avg: </a:t>
            </a:r>
            <a:r>
              <a:rPr lang="en-US" altLang="zh-TW" dirty="0" smtClean="0"/>
              <a:t>63       </a:t>
            </a:r>
            <a:r>
              <a:rPr lang="en-US" altLang="zh-TW" dirty="0"/>
              <a:t>Max: </a:t>
            </a:r>
            <a:r>
              <a:rPr lang="en-US" altLang="zh-TW" dirty="0" smtClean="0"/>
              <a:t>96</a:t>
            </a:r>
            <a:r>
              <a:rPr lang="zh-TW" altLang="en-US" dirty="0" smtClean="0"/>
              <a:t> </a:t>
            </a:r>
            <a:endParaRPr lang="zh-TW" altLang="en-US" dirty="0"/>
          </a:p>
        </p:txBody>
      </p:sp>
      <p:graphicFrame>
        <p:nvGraphicFramePr>
          <p:cNvPr id="5" name="圖表 4">
            <a:extLst>
              <a:ext uri="{FF2B5EF4-FFF2-40B4-BE49-F238E27FC236}">
                <a16:creationId xmlns:a16="http://schemas.microsoft.com/office/drawing/2014/main" id="{324DFD08-A9F9-4339-9E03-30698FA06DFC}"/>
              </a:ext>
            </a:extLst>
          </p:cNvPr>
          <p:cNvGraphicFramePr>
            <a:graphicFrameLocks/>
          </p:cNvGraphicFramePr>
          <p:nvPr>
            <p:extLst>
              <p:ext uri="{D42A27DB-BD31-4B8C-83A1-F6EECF244321}">
                <p14:modId xmlns:p14="http://schemas.microsoft.com/office/powerpoint/2010/main" val="3435480142"/>
              </p:ext>
            </p:extLst>
          </p:nvPr>
        </p:nvGraphicFramePr>
        <p:xfrm>
          <a:off x="972457" y="868615"/>
          <a:ext cx="10414000" cy="51207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80499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defTabSz="642915" fontAlgn="auto">
              <a:spcBef>
                <a:spcPts val="0"/>
              </a:spcBef>
              <a:spcAft>
                <a:spcPts val="0"/>
              </a:spcAft>
            </a:pPr>
            <a:fld id="{E942DE7E-53B6-4CFB-8C6D-116D05998A33}" type="slidenum">
              <a:rPr kumimoji="0" lang="zh-TW" altLang="en-US">
                <a:solidFill>
                  <a:prstClr val="black"/>
                </a:solidFill>
                <a:latin typeface="Calibri" panose="020F0502020204030204"/>
                <a:ea typeface="新細明體" panose="02020500000000000000" pitchFamily="18" charset="-120"/>
              </a:rPr>
              <a:pPr defTabSz="642915" fontAlgn="auto">
                <a:spcBef>
                  <a:spcPts val="0"/>
                </a:spcBef>
                <a:spcAft>
                  <a:spcPts val="0"/>
                </a:spcAft>
              </a:pPr>
              <a:t>10</a:t>
            </a:fld>
            <a:endParaRPr kumimoji="0" lang="zh-TW" altLang="en-US">
              <a:solidFill>
                <a:prstClr val="black"/>
              </a:solidFill>
              <a:latin typeface="Calibri" panose="020F0502020204030204"/>
              <a:ea typeface="新細明體" panose="02020500000000000000" pitchFamily="18" charset="-120"/>
            </a:endParaRPr>
          </a:p>
        </p:txBody>
      </p:sp>
      <p:sp>
        <p:nvSpPr>
          <p:cNvPr id="12" name="文字方塊 11"/>
          <p:cNvSpPr txBox="1"/>
          <p:nvPr/>
        </p:nvSpPr>
        <p:spPr>
          <a:xfrm>
            <a:off x="7596142" y="767237"/>
            <a:ext cx="803647" cy="351956"/>
          </a:xfrm>
          <a:prstGeom prst="rect">
            <a:avLst/>
          </a:prstGeom>
          <a:noFill/>
        </p:spPr>
        <p:txBody>
          <a:bodyPr wrap="square" rtlCol="0">
            <a:spAutoFit/>
          </a:bodyPr>
          <a:lstStyle/>
          <a:p>
            <a:pPr defTabSz="642915" fontAlgn="auto">
              <a:spcBef>
                <a:spcPts val="0"/>
              </a:spcBef>
              <a:spcAft>
                <a:spcPts val="0"/>
              </a:spcAft>
            </a:pPr>
            <a:r>
              <a:rPr kumimoji="0" lang="en-US" altLang="zh-TW" sz="1687" b="1" dirty="0">
                <a:solidFill>
                  <a:prstClr val="black"/>
                </a:solidFill>
                <a:latin typeface="Calibri" panose="020F0502020204030204"/>
                <a:ea typeface="新細明體" panose="02020500000000000000" pitchFamily="18" charset="-120"/>
              </a:rPr>
              <a:t>(0~1)</a:t>
            </a:r>
            <a:endParaRPr kumimoji="0" lang="zh-TW" altLang="en-US" sz="1687" b="1" dirty="0">
              <a:solidFill>
                <a:prstClr val="black"/>
              </a:solidFill>
              <a:latin typeface="Calibri" panose="020F0502020204030204"/>
              <a:ea typeface="新細明體" panose="02020500000000000000" pitchFamily="18" charset="-120"/>
            </a:endParaRPr>
          </a:p>
        </p:txBody>
      </p:sp>
      <p:grpSp>
        <p:nvGrpSpPr>
          <p:cNvPr id="16" name="群組 15"/>
          <p:cNvGrpSpPr/>
          <p:nvPr/>
        </p:nvGrpSpPr>
        <p:grpSpPr>
          <a:xfrm>
            <a:off x="347061" y="269520"/>
            <a:ext cx="11339553" cy="3294656"/>
            <a:chOff x="493612" y="383180"/>
            <a:chExt cx="16127857" cy="4685876"/>
          </a:xfrm>
        </p:grpSpPr>
        <p:sp>
          <p:nvSpPr>
            <p:cNvPr id="7" name="文字方塊 6"/>
            <p:cNvSpPr txBox="1"/>
            <p:nvPr/>
          </p:nvSpPr>
          <p:spPr>
            <a:xfrm>
              <a:off x="493612" y="383180"/>
              <a:ext cx="3842987" cy="746803"/>
            </a:xfrm>
            <a:prstGeom prst="rect">
              <a:avLst/>
            </a:prstGeom>
            <a:noFill/>
          </p:spPr>
          <p:txBody>
            <a:bodyPr wrap="square" rtlCol="0">
              <a:spAutoFit/>
            </a:bodyPr>
            <a:lstStyle/>
            <a:p>
              <a:pPr defTabSz="642915" fontAlgn="auto">
                <a:spcBef>
                  <a:spcPts val="0"/>
                </a:spcBef>
                <a:spcAft>
                  <a:spcPts val="0"/>
                </a:spcAft>
              </a:pPr>
              <a:r>
                <a:rPr kumimoji="0" lang="en-US" altLang="zh-TW" sz="2812" b="1" dirty="0">
                  <a:solidFill>
                    <a:prstClr val="black"/>
                  </a:solidFill>
                  <a:latin typeface="Calibri" panose="020F0502020204030204"/>
                  <a:ea typeface="新細明體" panose="02020500000000000000" pitchFamily="18" charset="-120"/>
                </a:rPr>
                <a:t>Spatial Attention</a:t>
              </a:r>
              <a:endParaRPr kumimoji="0" lang="zh-TW" altLang="en-US" sz="2812" b="1" dirty="0">
                <a:solidFill>
                  <a:prstClr val="black"/>
                </a:solidFill>
                <a:latin typeface="Calibri" panose="020F0502020204030204"/>
                <a:ea typeface="新細明體" panose="02020500000000000000" pitchFamily="18" charset="-120"/>
              </a:endParaRPr>
            </a:p>
          </p:txBody>
        </p:sp>
        <p:grpSp>
          <p:nvGrpSpPr>
            <p:cNvPr id="10" name="群組 9"/>
            <p:cNvGrpSpPr/>
            <p:nvPr/>
          </p:nvGrpSpPr>
          <p:grpSpPr>
            <a:xfrm>
              <a:off x="4184200" y="545213"/>
              <a:ext cx="12437269" cy="4523843"/>
              <a:chOff x="3869531" y="5156063"/>
              <a:chExt cx="12437269" cy="4523843"/>
            </a:xfrm>
          </p:grpSpPr>
          <p:pic>
            <p:nvPicPr>
              <p:cNvPr id="5" name="圖片 4"/>
              <p:cNvPicPr>
                <a:picLocks noChangeAspect="1"/>
              </p:cNvPicPr>
              <p:nvPr/>
            </p:nvPicPr>
            <p:blipFill>
              <a:blip r:embed="rId2"/>
              <a:stretch>
                <a:fillRect/>
              </a:stretch>
            </p:blipFill>
            <p:spPr>
              <a:xfrm>
                <a:off x="3869531" y="5156063"/>
                <a:ext cx="12437269" cy="4523843"/>
              </a:xfrm>
              <a:prstGeom prst="rect">
                <a:avLst/>
              </a:prstGeom>
            </p:spPr>
          </p:pic>
          <p:sp>
            <p:nvSpPr>
              <p:cNvPr id="9" name="文字方塊 8"/>
              <p:cNvSpPr txBox="1"/>
              <p:nvPr/>
            </p:nvSpPr>
            <p:spPr>
              <a:xfrm>
                <a:off x="5894273" y="6447972"/>
                <a:ext cx="1066800" cy="1054407"/>
              </a:xfrm>
              <a:prstGeom prst="rect">
                <a:avLst/>
              </a:prstGeom>
              <a:noFill/>
            </p:spPr>
            <p:txBody>
              <a:bodyPr wrap="square" rtlCol="0">
                <a:spAutoFit/>
              </a:bodyPr>
              <a:lstStyle/>
              <a:p>
                <a:pPr defTabSz="642915" fontAlgn="auto">
                  <a:spcBef>
                    <a:spcPts val="0"/>
                  </a:spcBef>
                  <a:spcAft>
                    <a:spcPts val="0"/>
                  </a:spcAft>
                </a:pPr>
                <a:r>
                  <a:rPr kumimoji="0" lang="en-US" altLang="zh-TW" sz="1406" b="1" dirty="0">
                    <a:solidFill>
                      <a:prstClr val="black"/>
                    </a:solidFill>
                    <a:latin typeface="Calibri" panose="020F0502020204030204"/>
                    <a:ea typeface="新細明體" panose="02020500000000000000" pitchFamily="18" charset="-120"/>
                  </a:rPr>
                  <a:t>or</a:t>
                </a:r>
              </a:p>
              <a:p>
                <a:pPr defTabSz="642915" fontAlgn="auto">
                  <a:spcBef>
                    <a:spcPts val="0"/>
                  </a:spcBef>
                  <a:spcAft>
                    <a:spcPts val="0"/>
                  </a:spcAft>
                </a:pPr>
                <a:r>
                  <a:rPr kumimoji="0" lang="en-US" altLang="zh-TW" sz="1406" b="1" dirty="0">
                    <a:solidFill>
                      <a:prstClr val="black"/>
                    </a:solidFill>
                    <a:latin typeface="Calibri" panose="020F0502020204030204"/>
                    <a:ea typeface="新細明體" panose="02020500000000000000" pitchFamily="18" charset="-120"/>
                  </a:rPr>
                  <a:t>average</a:t>
                </a:r>
                <a:endParaRPr kumimoji="0" lang="zh-TW" altLang="en-US" sz="1406" b="1" dirty="0">
                  <a:solidFill>
                    <a:prstClr val="black"/>
                  </a:solidFill>
                  <a:latin typeface="Calibri" panose="020F0502020204030204"/>
                  <a:ea typeface="新細明體" panose="02020500000000000000" pitchFamily="18" charset="-120"/>
                </a:endParaRPr>
              </a:p>
            </p:txBody>
          </p:sp>
        </p:grpSp>
        <p:sp>
          <p:nvSpPr>
            <p:cNvPr id="13" name="文字方塊 12"/>
            <p:cNvSpPr txBox="1"/>
            <p:nvPr/>
          </p:nvSpPr>
          <p:spPr>
            <a:xfrm>
              <a:off x="495125" y="1144923"/>
              <a:ext cx="2895601" cy="1239079"/>
            </a:xfrm>
            <a:prstGeom prst="rect">
              <a:avLst/>
            </a:prstGeom>
            <a:noFill/>
          </p:spPr>
          <p:txBody>
            <a:bodyPr wrap="square" rtlCol="0">
              <a:spAutoFit/>
            </a:bodyPr>
            <a:lstStyle/>
            <a:p>
              <a:pPr defTabSz="642915" fontAlgn="auto">
                <a:spcBef>
                  <a:spcPts val="0"/>
                </a:spcBef>
                <a:spcAft>
                  <a:spcPts val="0"/>
                </a:spcAft>
              </a:pPr>
              <a:r>
                <a:rPr kumimoji="0" lang="en-US" altLang="zh-TW" sz="1687" b="1" dirty="0">
                  <a:solidFill>
                    <a:prstClr val="black"/>
                  </a:solidFill>
                  <a:latin typeface="Calibri" panose="020F0502020204030204"/>
                  <a:ea typeface="新細明體" panose="02020500000000000000" pitchFamily="18" charset="-120"/>
                </a:rPr>
                <a:t>Which areas in a map are more important?</a:t>
              </a:r>
              <a:endParaRPr kumimoji="0" lang="zh-TW" altLang="en-US" sz="1687" b="1" dirty="0">
                <a:solidFill>
                  <a:prstClr val="black"/>
                </a:solidFill>
                <a:latin typeface="Calibri" panose="020F0502020204030204"/>
                <a:ea typeface="新細明體" panose="02020500000000000000" pitchFamily="18" charset="-120"/>
              </a:endParaRPr>
            </a:p>
          </p:txBody>
        </p:sp>
      </p:grpSp>
      <p:grpSp>
        <p:nvGrpSpPr>
          <p:cNvPr id="15" name="群組 14"/>
          <p:cNvGrpSpPr/>
          <p:nvPr/>
        </p:nvGrpSpPr>
        <p:grpSpPr>
          <a:xfrm>
            <a:off x="785079" y="3643306"/>
            <a:ext cx="10477458" cy="3038804"/>
            <a:chOff x="1116591" y="5181600"/>
            <a:chExt cx="14901728" cy="4321986"/>
          </a:xfrm>
        </p:grpSpPr>
        <p:pic>
          <p:nvPicPr>
            <p:cNvPr id="3" name="圖片 2"/>
            <p:cNvPicPr>
              <a:picLocks noChangeAspect="1"/>
            </p:cNvPicPr>
            <p:nvPr/>
          </p:nvPicPr>
          <p:blipFill rotWithShape="1">
            <a:blip r:embed="rId3"/>
            <a:srcRect l="3763" t="8968" b="2540"/>
            <a:stretch/>
          </p:blipFill>
          <p:spPr>
            <a:xfrm>
              <a:off x="6493319" y="5395473"/>
              <a:ext cx="9525000" cy="4108113"/>
            </a:xfrm>
            <a:prstGeom prst="rect">
              <a:avLst/>
            </a:prstGeom>
          </p:spPr>
        </p:pic>
        <p:sp>
          <p:nvSpPr>
            <p:cNvPr id="6" name="文字方塊 5"/>
            <p:cNvSpPr txBox="1"/>
            <p:nvPr/>
          </p:nvSpPr>
          <p:spPr>
            <a:xfrm>
              <a:off x="1126331" y="5181600"/>
              <a:ext cx="4343400" cy="746803"/>
            </a:xfrm>
            <a:prstGeom prst="rect">
              <a:avLst/>
            </a:prstGeom>
            <a:noFill/>
          </p:spPr>
          <p:txBody>
            <a:bodyPr wrap="square" rtlCol="0">
              <a:spAutoFit/>
            </a:bodyPr>
            <a:lstStyle/>
            <a:p>
              <a:pPr defTabSz="642915" fontAlgn="auto">
                <a:spcBef>
                  <a:spcPts val="0"/>
                </a:spcBef>
                <a:spcAft>
                  <a:spcPts val="0"/>
                </a:spcAft>
              </a:pPr>
              <a:r>
                <a:rPr kumimoji="0" lang="en-US" altLang="zh-TW" sz="2812" b="1" dirty="0">
                  <a:solidFill>
                    <a:prstClr val="black"/>
                  </a:solidFill>
                  <a:latin typeface="Calibri" panose="020F0502020204030204"/>
                  <a:ea typeface="新細明體" panose="02020500000000000000" pitchFamily="18" charset="-120"/>
                </a:rPr>
                <a:t>Channel Attention</a:t>
              </a:r>
              <a:endParaRPr kumimoji="0" lang="zh-TW" altLang="en-US" sz="2812" b="1" dirty="0">
                <a:solidFill>
                  <a:prstClr val="black"/>
                </a:solidFill>
                <a:latin typeface="Calibri" panose="020F0502020204030204"/>
                <a:ea typeface="新細明體" panose="02020500000000000000" pitchFamily="18" charset="-120"/>
              </a:endParaRPr>
            </a:p>
          </p:txBody>
        </p:sp>
        <p:sp>
          <p:nvSpPr>
            <p:cNvPr id="8" name="文字方塊 7"/>
            <p:cNvSpPr txBox="1"/>
            <p:nvPr/>
          </p:nvSpPr>
          <p:spPr>
            <a:xfrm>
              <a:off x="1116591" y="6943598"/>
              <a:ext cx="4158012" cy="869826"/>
            </a:xfrm>
            <a:prstGeom prst="rect">
              <a:avLst/>
            </a:prstGeom>
            <a:noFill/>
          </p:spPr>
          <p:txBody>
            <a:bodyPr wrap="square" rtlCol="0">
              <a:spAutoFit/>
            </a:bodyPr>
            <a:lstStyle/>
            <a:p>
              <a:pPr defTabSz="642915" fontAlgn="auto">
                <a:spcBef>
                  <a:spcPts val="0"/>
                </a:spcBef>
                <a:spcAft>
                  <a:spcPts val="0"/>
                </a:spcAft>
              </a:pPr>
              <a:r>
                <a:rPr kumimoji="0" lang="en-US" altLang="zh-TW" sz="1687" b="1" dirty="0">
                  <a:solidFill>
                    <a:prstClr val="black"/>
                  </a:solidFill>
                  <a:latin typeface="Calibri" panose="020F0502020204030204"/>
                  <a:ea typeface="新細明體" panose="02020500000000000000" pitchFamily="18" charset="-120"/>
                </a:rPr>
                <a:t>Global average pooling (GAP)</a:t>
              </a:r>
            </a:p>
            <a:p>
              <a:pPr defTabSz="642915" fontAlgn="auto">
                <a:spcBef>
                  <a:spcPts val="0"/>
                </a:spcBef>
                <a:spcAft>
                  <a:spcPts val="0"/>
                </a:spcAft>
              </a:pPr>
              <a:r>
                <a:rPr kumimoji="0" lang="en-US" altLang="zh-TW" sz="1687" b="1" dirty="0">
                  <a:solidFill>
                    <a:prstClr val="black"/>
                  </a:solidFill>
                  <a:latin typeface="Calibri" panose="020F0502020204030204"/>
                  <a:ea typeface="新細明體" panose="02020500000000000000" pitchFamily="18" charset="-120"/>
                </a:rPr>
                <a:t>Global max pooling</a:t>
              </a:r>
              <a:endParaRPr kumimoji="0" lang="zh-TW" altLang="en-US" sz="1687" b="1" dirty="0">
                <a:solidFill>
                  <a:prstClr val="black"/>
                </a:solidFill>
                <a:latin typeface="Calibri" panose="020F0502020204030204"/>
                <a:ea typeface="新細明體" panose="02020500000000000000" pitchFamily="18" charset="-120"/>
              </a:endParaRPr>
            </a:p>
          </p:txBody>
        </p:sp>
        <p:sp>
          <p:nvSpPr>
            <p:cNvPr id="14" name="文字方塊 13"/>
            <p:cNvSpPr txBox="1"/>
            <p:nvPr/>
          </p:nvSpPr>
          <p:spPr>
            <a:xfrm>
              <a:off x="1167896" y="5854851"/>
              <a:ext cx="2895600" cy="869826"/>
            </a:xfrm>
            <a:prstGeom prst="rect">
              <a:avLst/>
            </a:prstGeom>
            <a:noFill/>
          </p:spPr>
          <p:txBody>
            <a:bodyPr wrap="square" rtlCol="0">
              <a:spAutoFit/>
            </a:bodyPr>
            <a:lstStyle/>
            <a:p>
              <a:pPr defTabSz="642915" fontAlgn="auto">
                <a:spcBef>
                  <a:spcPts val="0"/>
                </a:spcBef>
                <a:spcAft>
                  <a:spcPts val="0"/>
                </a:spcAft>
              </a:pPr>
              <a:r>
                <a:rPr kumimoji="0" lang="en-US" altLang="zh-TW" sz="1687" b="1" dirty="0">
                  <a:solidFill>
                    <a:prstClr val="black"/>
                  </a:solidFill>
                  <a:latin typeface="Calibri" panose="020F0502020204030204"/>
                  <a:ea typeface="新細明體" panose="02020500000000000000" pitchFamily="18" charset="-120"/>
                </a:rPr>
                <a:t>Which channels are more important?</a:t>
              </a:r>
              <a:endParaRPr kumimoji="0" lang="zh-TW" altLang="en-US" sz="1687" b="1" dirty="0">
                <a:solidFill>
                  <a:prstClr val="black"/>
                </a:solidFill>
                <a:latin typeface="Calibri" panose="020F0502020204030204"/>
                <a:ea typeface="新細明體" panose="02020500000000000000" pitchFamily="18" charset="-120"/>
              </a:endParaRPr>
            </a:p>
          </p:txBody>
        </p:sp>
      </p:grpSp>
    </p:spTree>
    <p:extLst>
      <p:ext uri="{BB962C8B-B14F-4D97-AF65-F5344CB8AC3E}">
        <p14:creationId xmlns:p14="http://schemas.microsoft.com/office/powerpoint/2010/main" val="241788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D02453A4-FE1D-4797-945B-14BEE9973B2E}"/>
              </a:ext>
            </a:extLst>
          </p:cNvPr>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a:solidFill>
                  <a:prstClr val="black">
                    <a:tint val="95000"/>
                  </a:prstClr>
                </a:solidFill>
                <a:ea typeface="+mn-ea"/>
              </a:rPr>
              <a:pPr defTabSz="642915" fontAlgn="auto">
                <a:spcBef>
                  <a:spcPts val="0"/>
                </a:spcBef>
                <a:spcAft>
                  <a:spcPts val="0"/>
                </a:spcAft>
              </a:pPr>
              <a:t>11</a:t>
            </a:fld>
            <a:endParaRPr lang="en-US">
              <a:solidFill>
                <a:prstClr val="black">
                  <a:tint val="95000"/>
                </a:prstClr>
              </a:solidFill>
              <a:ea typeface="+mn-ea"/>
            </a:endParaRPr>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CF29E198-31F5-46D6-BBCC-EDF12DD10EC9}"/>
                  </a:ext>
                </a:extLst>
              </p:cNvPr>
              <p:cNvSpPr txBox="1"/>
              <p:nvPr/>
            </p:nvSpPr>
            <p:spPr>
              <a:xfrm>
                <a:off x="8047553" y="3383295"/>
                <a:ext cx="2732158" cy="803938"/>
              </a:xfrm>
              <a:prstGeom prst="rect">
                <a:avLst/>
              </a:prstGeom>
              <a:noFill/>
            </p:spPr>
            <p:txBody>
              <a:bodyPr wrap="none" lIns="0" tIns="0" rIns="0" bIns="0" rtlCol="0">
                <a:spAutoFit/>
              </a:bodyPr>
              <a:lstStyle/>
              <a:p>
                <a:pPr defTabSz="642915"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kumimoji="0" lang="en-US" altLang="zh-TW" sz="2531" i="1">
                              <a:solidFill>
                                <a:prstClr val="black"/>
                              </a:solidFill>
                              <a:latin typeface="Cambria Math" panose="02040503050406030204" pitchFamily="18" charset="0"/>
                              <a:cs typeface="Arial" pitchFamily="34" charset="0"/>
                            </a:rPr>
                          </m:ctrlPr>
                        </m:sSubPr>
                        <m:e>
                          <m:r>
                            <a:rPr kumimoji="0" lang="en-US" altLang="zh-TW" sz="2531" i="1">
                              <a:solidFill>
                                <a:prstClr val="black"/>
                              </a:solidFill>
                              <a:latin typeface="Cambria Math" panose="02040503050406030204" pitchFamily="18" charset="0"/>
                              <a:cs typeface="Arial" pitchFamily="34" charset="0"/>
                            </a:rPr>
                            <m:t>𝑤</m:t>
                          </m:r>
                        </m:e>
                        <m:sub>
                          <m:r>
                            <a:rPr kumimoji="0" lang="en-US" altLang="zh-TW" sz="2531" i="1">
                              <a:solidFill>
                                <a:prstClr val="black"/>
                              </a:solidFill>
                              <a:latin typeface="Cambria Math" panose="02040503050406030204" pitchFamily="18" charset="0"/>
                              <a:cs typeface="Arial" pitchFamily="34" charset="0"/>
                            </a:rPr>
                            <m:t>1</m:t>
                          </m:r>
                        </m:sub>
                      </m:sSub>
                      <m:r>
                        <a:rPr kumimoji="0" lang="en-US" altLang="zh-TW" sz="2531" i="1">
                          <a:solidFill>
                            <a:prstClr val="black"/>
                          </a:solidFill>
                          <a:latin typeface="Cambria Math" panose="02040503050406030204" pitchFamily="18" charset="0"/>
                          <a:cs typeface="Arial" pitchFamily="34" charset="0"/>
                        </a:rPr>
                        <m:t>=</m:t>
                      </m:r>
                      <m:sSub>
                        <m:sSubPr>
                          <m:ctrlPr>
                            <a:rPr kumimoji="0" lang="en-US" altLang="zh-TW" sz="2531" i="1">
                              <a:solidFill>
                                <a:prstClr val="black"/>
                              </a:solidFill>
                              <a:latin typeface="Cambria Math" panose="02040503050406030204" pitchFamily="18" charset="0"/>
                              <a:cs typeface="Arial" pitchFamily="34" charset="0"/>
                            </a:rPr>
                          </m:ctrlPr>
                        </m:sSubPr>
                        <m:e>
                          <m:r>
                            <a:rPr kumimoji="0" lang="en-US" altLang="zh-TW" sz="2531" i="1">
                              <a:solidFill>
                                <a:prstClr val="black"/>
                              </a:solidFill>
                              <a:latin typeface="Cambria Math" panose="02040503050406030204" pitchFamily="18" charset="0"/>
                              <a:cs typeface="Arial" pitchFamily="34" charset="0"/>
                            </a:rPr>
                            <m:t>𝑤</m:t>
                          </m:r>
                        </m:e>
                        <m:sub>
                          <m:r>
                            <a:rPr kumimoji="0" lang="en-US" altLang="zh-TW" sz="2531" i="1">
                              <a:solidFill>
                                <a:prstClr val="black"/>
                              </a:solidFill>
                              <a:latin typeface="Cambria Math" panose="02040503050406030204" pitchFamily="18" charset="0"/>
                              <a:cs typeface="Arial" pitchFamily="34" charset="0"/>
                            </a:rPr>
                            <m:t>1</m:t>
                          </m:r>
                        </m:sub>
                      </m:sSub>
                      <m:r>
                        <a:rPr kumimoji="0" lang="en-US" altLang="zh-TW" sz="2531" i="1">
                          <a:solidFill>
                            <a:prstClr val="black"/>
                          </a:solidFill>
                          <a:latin typeface="Cambria Math" panose="02040503050406030204" pitchFamily="18" charset="0"/>
                          <a:cs typeface="Arial" pitchFamily="34" charset="0"/>
                        </a:rPr>
                        <m:t>−</m:t>
                      </m:r>
                      <m:r>
                        <a:rPr kumimoji="0" lang="zh-TW" altLang="en-US" sz="2531" i="1">
                          <a:solidFill>
                            <a:prstClr val="black"/>
                          </a:solidFill>
                          <a:latin typeface="Cambria Math" panose="02040503050406030204" pitchFamily="18" charset="0"/>
                          <a:cs typeface="Arial" pitchFamily="34" charset="0"/>
                        </a:rPr>
                        <m:t>𝛼</m:t>
                      </m:r>
                      <m:f>
                        <m:fPr>
                          <m:ctrlPr>
                            <a:rPr kumimoji="0" lang="en-US" altLang="zh-TW" sz="2531" i="1">
                              <a:solidFill>
                                <a:prstClr val="black"/>
                              </a:solidFill>
                              <a:latin typeface="Cambria Math" panose="02040503050406030204" pitchFamily="18" charset="0"/>
                              <a:cs typeface="Arial" pitchFamily="34" charset="0"/>
                            </a:rPr>
                          </m:ctrlPr>
                        </m:fPr>
                        <m:num>
                          <m:r>
                            <a:rPr kumimoji="0" lang="zh-TW" altLang="en-US" sz="2531" i="1">
                              <a:solidFill>
                                <a:prstClr val="black"/>
                              </a:solidFill>
                              <a:latin typeface="Cambria Math" panose="02040503050406030204" pitchFamily="18" charset="0"/>
                              <a:cs typeface="Arial" pitchFamily="34" charset="0"/>
                            </a:rPr>
                            <m:t>𝛿</m:t>
                          </m:r>
                          <m:r>
                            <a:rPr kumimoji="0" lang="en-US" altLang="zh-TW" sz="2531" i="1">
                              <a:solidFill>
                                <a:prstClr val="black"/>
                              </a:solidFill>
                              <a:latin typeface="Cambria Math" panose="02040503050406030204" pitchFamily="18" charset="0"/>
                              <a:cs typeface="Arial" pitchFamily="34" charset="0"/>
                            </a:rPr>
                            <m:t>𝐿𝑜𝑠𝑠</m:t>
                          </m:r>
                        </m:num>
                        <m:den>
                          <m:sSub>
                            <m:sSubPr>
                              <m:ctrlPr>
                                <a:rPr kumimoji="0" lang="en-US" altLang="zh-TW" sz="2531" i="1">
                                  <a:solidFill>
                                    <a:prstClr val="black"/>
                                  </a:solidFill>
                                  <a:latin typeface="Cambria Math" panose="02040503050406030204" pitchFamily="18" charset="0"/>
                                  <a:cs typeface="Arial" pitchFamily="34" charset="0"/>
                                </a:rPr>
                              </m:ctrlPr>
                            </m:sSubPr>
                            <m:e>
                              <m:r>
                                <a:rPr kumimoji="0" lang="zh-TW" altLang="en-US" sz="2531" i="1">
                                  <a:solidFill>
                                    <a:prstClr val="black"/>
                                  </a:solidFill>
                                  <a:latin typeface="Cambria Math" panose="02040503050406030204" pitchFamily="18" charset="0"/>
                                  <a:cs typeface="Arial" pitchFamily="34" charset="0"/>
                                </a:rPr>
                                <m:t>𝛿</m:t>
                              </m:r>
                              <m:r>
                                <a:rPr kumimoji="0" lang="en-US" altLang="zh-TW" sz="2531" i="1">
                                  <a:solidFill>
                                    <a:prstClr val="black"/>
                                  </a:solidFill>
                                  <a:latin typeface="Cambria Math" panose="02040503050406030204" pitchFamily="18" charset="0"/>
                                  <a:cs typeface="Arial" pitchFamily="34" charset="0"/>
                                </a:rPr>
                                <m:t>𝑤</m:t>
                              </m:r>
                            </m:e>
                            <m:sub>
                              <m:r>
                                <a:rPr kumimoji="0" lang="en-US" altLang="zh-TW" sz="2531" i="1">
                                  <a:solidFill>
                                    <a:prstClr val="black"/>
                                  </a:solidFill>
                                  <a:latin typeface="Cambria Math" panose="02040503050406030204" pitchFamily="18" charset="0"/>
                                  <a:cs typeface="Arial" pitchFamily="34" charset="0"/>
                                </a:rPr>
                                <m:t>1</m:t>
                              </m:r>
                            </m:sub>
                          </m:sSub>
                        </m:den>
                      </m:f>
                    </m:oMath>
                  </m:oMathPara>
                </a14:m>
                <a:endParaRPr kumimoji="0" lang="zh-TW" altLang="en-US" sz="2531" dirty="0">
                  <a:solidFill>
                    <a:prstClr val="black"/>
                  </a:solidFill>
                  <a:latin typeface="Arial" pitchFamily="34" charset="0"/>
                  <a:ea typeface="新細明體" panose="02020500000000000000" pitchFamily="18" charset="-120"/>
                  <a:cs typeface="Arial" pitchFamily="34" charset="0"/>
                </a:endParaRPr>
              </a:p>
            </p:txBody>
          </p:sp>
        </mc:Choice>
        <mc:Fallback xmlns="">
          <p:sp>
            <p:nvSpPr>
              <p:cNvPr id="5" name="文字方塊 4">
                <a:extLst>
                  <a:ext uri="{FF2B5EF4-FFF2-40B4-BE49-F238E27FC236}">
                    <a16:creationId xmlns:a16="http://schemas.microsoft.com/office/drawing/2014/main" id="{CF29E198-31F5-46D6-BBCC-EDF12DD10EC9}"/>
                  </a:ext>
                </a:extLst>
              </p:cNvPr>
              <p:cNvSpPr txBox="1">
                <a:spLocks noRot="1" noChangeAspect="1" noMove="1" noResize="1" noEditPoints="1" noAdjustHandles="1" noChangeArrowheads="1" noChangeShapeType="1" noTextEdit="1"/>
              </p:cNvSpPr>
              <p:nvPr/>
            </p:nvSpPr>
            <p:spPr>
              <a:xfrm>
                <a:off x="8047553" y="3383295"/>
                <a:ext cx="2732158" cy="803938"/>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263B62BE-2068-41C5-B89F-4203668FF887}"/>
                  </a:ext>
                </a:extLst>
              </p:cNvPr>
              <p:cNvSpPr txBox="1"/>
              <p:nvPr/>
            </p:nvSpPr>
            <p:spPr>
              <a:xfrm>
                <a:off x="8085486" y="4335759"/>
                <a:ext cx="2747162" cy="803938"/>
              </a:xfrm>
              <a:prstGeom prst="rect">
                <a:avLst/>
              </a:prstGeom>
              <a:noFill/>
            </p:spPr>
            <p:txBody>
              <a:bodyPr wrap="none" lIns="0" tIns="0" rIns="0" bIns="0" rtlCol="0">
                <a:spAutoFit/>
              </a:bodyPr>
              <a:lstStyle/>
              <a:p>
                <a:pPr defTabSz="642915"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kumimoji="0" lang="en-US" altLang="zh-TW" sz="2531" i="1">
                              <a:solidFill>
                                <a:prstClr val="black"/>
                              </a:solidFill>
                              <a:latin typeface="Cambria Math" panose="02040503050406030204" pitchFamily="18" charset="0"/>
                              <a:cs typeface="Arial" pitchFamily="34" charset="0"/>
                            </a:rPr>
                          </m:ctrlPr>
                        </m:sSubPr>
                        <m:e>
                          <m:r>
                            <a:rPr kumimoji="0" lang="en-US" altLang="zh-TW" sz="2531" i="1">
                              <a:solidFill>
                                <a:prstClr val="black"/>
                              </a:solidFill>
                              <a:latin typeface="Cambria Math" panose="02040503050406030204" pitchFamily="18" charset="0"/>
                              <a:cs typeface="Arial" pitchFamily="34" charset="0"/>
                            </a:rPr>
                            <m:t>𝑤</m:t>
                          </m:r>
                        </m:e>
                        <m:sub>
                          <m:r>
                            <a:rPr kumimoji="0" lang="en-US" altLang="zh-TW" sz="2531" i="1">
                              <a:solidFill>
                                <a:prstClr val="black"/>
                              </a:solidFill>
                              <a:latin typeface="Cambria Math" panose="02040503050406030204" pitchFamily="18" charset="0"/>
                              <a:cs typeface="Arial" pitchFamily="34" charset="0"/>
                            </a:rPr>
                            <m:t>2</m:t>
                          </m:r>
                        </m:sub>
                      </m:sSub>
                      <m:r>
                        <a:rPr kumimoji="0" lang="en-US" altLang="zh-TW" sz="2531" i="1">
                          <a:solidFill>
                            <a:prstClr val="black"/>
                          </a:solidFill>
                          <a:latin typeface="Cambria Math" panose="02040503050406030204" pitchFamily="18" charset="0"/>
                          <a:cs typeface="Arial" pitchFamily="34" charset="0"/>
                        </a:rPr>
                        <m:t>=</m:t>
                      </m:r>
                      <m:sSub>
                        <m:sSubPr>
                          <m:ctrlPr>
                            <a:rPr kumimoji="0" lang="en-US" altLang="zh-TW" sz="2531" i="1">
                              <a:solidFill>
                                <a:prstClr val="black"/>
                              </a:solidFill>
                              <a:latin typeface="Cambria Math" panose="02040503050406030204" pitchFamily="18" charset="0"/>
                              <a:cs typeface="Arial" pitchFamily="34" charset="0"/>
                            </a:rPr>
                          </m:ctrlPr>
                        </m:sSubPr>
                        <m:e>
                          <m:r>
                            <a:rPr kumimoji="0" lang="en-US" altLang="zh-TW" sz="2531" i="1">
                              <a:solidFill>
                                <a:prstClr val="black"/>
                              </a:solidFill>
                              <a:latin typeface="Cambria Math" panose="02040503050406030204" pitchFamily="18" charset="0"/>
                              <a:cs typeface="Arial" pitchFamily="34" charset="0"/>
                            </a:rPr>
                            <m:t>𝑤</m:t>
                          </m:r>
                        </m:e>
                        <m:sub>
                          <m:r>
                            <a:rPr kumimoji="0" lang="en-US" altLang="zh-TW" sz="2531" i="1">
                              <a:solidFill>
                                <a:prstClr val="black"/>
                              </a:solidFill>
                              <a:latin typeface="Cambria Math" panose="02040503050406030204" pitchFamily="18" charset="0"/>
                              <a:cs typeface="Arial" pitchFamily="34" charset="0"/>
                            </a:rPr>
                            <m:t>2</m:t>
                          </m:r>
                        </m:sub>
                      </m:sSub>
                      <m:r>
                        <a:rPr kumimoji="0" lang="en-US" altLang="zh-TW" sz="2531" i="1">
                          <a:solidFill>
                            <a:prstClr val="black"/>
                          </a:solidFill>
                          <a:latin typeface="Cambria Math" panose="02040503050406030204" pitchFamily="18" charset="0"/>
                          <a:cs typeface="Arial" pitchFamily="34" charset="0"/>
                        </a:rPr>
                        <m:t>−</m:t>
                      </m:r>
                      <m:r>
                        <a:rPr kumimoji="0" lang="zh-TW" altLang="en-US" sz="2531" i="1">
                          <a:solidFill>
                            <a:prstClr val="black"/>
                          </a:solidFill>
                          <a:latin typeface="Cambria Math" panose="02040503050406030204" pitchFamily="18" charset="0"/>
                          <a:cs typeface="Arial" pitchFamily="34" charset="0"/>
                        </a:rPr>
                        <m:t>𝛼</m:t>
                      </m:r>
                      <m:f>
                        <m:fPr>
                          <m:ctrlPr>
                            <a:rPr kumimoji="0" lang="en-US" altLang="zh-TW" sz="2531" i="1">
                              <a:solidFill>
                                <a:prstClr val="black"/>
                              </a:solidFill>
                              <a:latin typeface="Cambria Math" panose="02040503050406030204" pitchFamily="18" charset="0"/>
                              <a:cs typeface="Arial" pitchFamily="34" charset="0"/>
                            </a:rPr>
                          </m:ctrlPr>
                        </m:fPr>
                        <m:num>
                          <m:r>
                            <a:rPr kumimoji="0" lang="zh-TW" altLang="en-US" sz="2531" i="1">
                              <a:solidFill>
                                <a:prstClr val="black"/>
                              </a:solidFill>
                              <a:latin typeface="Cambria Math" panose="02040503050406030204" pitchFamily="18" charset="0"/>
                              <a:cs typeface="Arial" pitchFamily="34" charset="0"/>
                            </a:rPr>
                            <m:t>𝛿</m:t>
                          </m:r>
                          <m:r>
                            <a:rPr kumimoji="0" lang="en-US" altLang="zh-TW" sz="2531" i="1">
                              <a:solidFill>
                                <a:prstClr val="black"/>
                              </a:solidFill>
                              <a:latin typeface="Cambria Math" panose="02040503050406030204" pitchFamily="18" charset="0"/>
                              <a:cs typeface="Arial" pitchFamily="34" charset="0"/>
                            </a:rPr>
                            <m:t>𝐿𝑜𝑠𝑠</m:t>
                          </m:r>
                        </m:num>
                        <m:den>
                          <m:sSub>
                            <m:sSubPr>
                              <m:ctrlPr>
                                <a:rPr kumimoji="0" lang="en-US" altLang="zh-TW" sz="2531" i="1">
                                  <a:solidFill>
                                    <a:prstClr val="black"/>
                                  </a:solidFill>
                                  <a:latin typeface="Cambria Math" panose="02040503050406030204" pitchFamily="18" charset="0"/>
                                  <a:cs typeface="Arial" pitchFamily="34" charset="0"/>
                                </a:rPr>
                              </m:ctrlPr>
                            </m:sSubPr>
                            <m:e>
                              <m:r>
                                <a:rPr kumimoji="0" lang="zh-TW" altLang="en-US" sz="2531" i="1">
                                  <a:solidFill>
                                    <a:prstClr val="black"/>
                                  </a:solidFill>
                                  <a:latin typeface="Cambria Math" panose="02040503050406030204" pitchFamily="18" charset="0"/>
                                  <a:cs typeface="Arial" pitchFamily="34" charset="0"/>
                                </a:rPr>
                                <m:t>𝛿</m:t>
                              </m:r>
                              <m:r>
                                <a:rPr kumimoji="0" lang="en-US" altLang="zh-TW" sz="2531" i="1">
                                  <a:solidFill>
                                    <a:prstClr val="black"/>
                                  </a:solidFill>
                                  <a:latin typeface="Cambria Math" panose="02040503050406030204" pitchFamily="18" charset="0"/>
                                  <a:cs typeface="Arial" pitchFamily="34" charset="0"/>
                                </a:rPr>
                                <m:t>𝑤</m:t>
                              </m:r>
                            </m:e>
                            <m:sub>
                              <m:r>
                                <a:rPr kumimoji="0" lang="en-US" altLang="zh-TW" sz="2531" i="1">
                                  <a:solidFill>
                                    <a:prstClr val="black"/>
                                  </a:solidFill>
                                  <a:latin typeface="Cambria Math" panose="02040503050406030204" pitchFamily="18" charset="0"/>
                                  <a:cs typeface="Arial" pitchFamily="34" charset="0"/>
                                </a:rPr>
                                <m:t>2</m:t>
                              </m:r>
                            </m:sub>
                          </m:sSub>
                        </m:den>
                      </m:f>
                    </m:oMath>
                  </m:oMathPara>
                </a14:m>
                <a:endParaRPr kumimoji="0" lang="zh-TW" altLang="en-US" sz="2531" dirty="0">
                  <a:solidFill>
                    <a:prstClr val="black"/>
                  </a:solidFill>
                  <a:latin typeface="Arial" pitchFamily="34" charset="0"/>
                  <a:ea typeface="新細明體" panose="02020500000000000000" pitchFamily="18" charset="-120"/>
                  <a:cs typeface="Arial" pitchFamily="34" charset="0"/>
                </a:endParaRPr>
              </a:p>
            </p:txBody>
          </p:sp>
        </mc:Choice>
        <mc:Fallback xmlns="">
          <p:sp>
            <p:nvSpPr>
              <p:cNvPr id="6" name="文字方塊 5">
                <a:extLst>
                  <a:ext uri="{FF2B5EF4-FFF2-40B4-BE49-F238E27FC236}">
                    <a16:creationId xmlns:a16="http://schemas.microsoft.com/office/drawing/2014/main" id="{263B62BE-2068-41C5-B89F-4203668FF887}"/>
                  </a:ext>
                </a:extLst>
              </p:cNvPr>
              <p:cNvSpPr txBox="1">
                <a:spLocks noRot="1" noChangeAspect="1" noMove="1" noResize="1" noEditPoints="1" noAdjustHandles="1" noChangeArrowheads="1" noChangeShapeType="1" noTextEdit="1"/>
              </p:cNvSpPr>
              <p:nvPr/>
            </p:nvSpPr>
            <p:spPr>
              <a:xfrm>
                <a:off x="8085486" y="4335759"/>
                <a:ext cx="2747162" cy="803938"/>
              </a:xfrm>
              <a:prstGeom prst="rect">
                <a:avLst/>
              </a:prstGeom>
              <a:blipFill>
                <a:blip r:embed="rId3"/>
                <a:stretch>
                  <a:fillRect/>
                </a:stretch>
              </a:blipFill>
            </p:spPr>
            <p:txBody>
              <a:bodyPr/>
              <a:lstStyle/>
              <a:p>
                <a:r>
                  <a:rPr lang="zh-TW" altLang="en-US">
                    <a:noFill/>
                  </a:rPr>
                  <a:t> </a:t>
                </a:r>
              </a:p>
            </p:txBody>
          </p:sp>
        </mc:Fallback>
      </mc:AlternateContent>
      <p:grpSp>
        <p:nvGrpSpPr>
          <p:cNvPr id="14" name="群組 13">
            <a:extLst>
              <a:ext uri="{FF2B5EF4-FFF2-40B4-BE49-F238E27FC236}">
                <a16:creationId xmlns:a16="http://schemas.microsoft.com/office/drawing/2014/main" id="{1FEF1A55-001E-42F9-8D96-FB2D41F94716}"/>
              </a:ext>
            </a:extLst>
          </p:cNvPr>
          <p:cNvGrpSpPr/>
          <p:nvPr/>
        </p:nvGrpSpPr>
        <p:grpSpPr>
          <a:xfrm>
            <a:off x="256163" y="854817"/>
            <a:ext cx="6589908" cy="5148366"/>
            <a:chOff x="183931" y="1215628"/>
            <a:chExt cx="9372600" cy="7322344"/>
          </a:xfrm>
        </p:grpSpPr>
        <p:pic>
          <p:nvPicPr>
            <p:cNvPr id="4" name="Picture 2" descr="How to use deep learning on satellite imagery — Playing with the ...">
              <a:extLst>
                <a:ext uri="{FF2B5EF4-FFF2-40B4-BE49-F238E27FC236}">
                  <a16:creationId xmlns:a16="http://schemas.microsoft.com/office/drawing/2014/main" id="{C4CFB097-50C6-4844-B862-2832E697200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026" t="7143" r="6370" b="3571"/>
            <a:stretch/>
          </p:blipFill>
          <p:spPr bwMode="auto">
            <a:xfrm>
              <a:off x="183931" y="1215628"/>
              <a:ext cx="9372600" cy="73223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569F27E0-49AD-4F53-A974-24208D86744E}"/>
                    </a:ext>
                  </a:extLst>
                </p:cNvPr>
                <p:cNvSpPr txBox="1"/>
                <p:nvPr/>
              </p:nvSpPr>
              <p:spPr>
                <a:xfrm>
                  <a:off x="6688930" y="7759344"/>
                  <a:ext cx="1007101" cy="685246"/>
                </a:xfrm>
                <a:prstGeom prst="rect">
                  <a:avLst/>
                </a:prstGeom>
                <a:noFill/>
              </p:spPr>
              <p:txBody>
                <a:bodyPr wrap="square">
                  <a:spAutoFit/>
                </a:bodyPr>
                <a:lstStyle/>
                <a:p>
                  <a:pPr defTabSz="642915"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kumimoji="0" lang="en-US" altLang="zh-TW" sz="2531" i="1">
                                <a:solidFill>
                                  <a:prstClr val="black"/>
                                </a:solidFill>
                                <a:latin typeface="Cambria Math" panose="02040503050406030204" pitchFamily="18" charset="0"/>
                                <a:cs typeface="Arial" pitchFamily="34" charset="0"/>
                              </a:rPr>
                            </m:ctrlPr>
                          </m:sSubPr>
                          <m:e>
                            <m:r>
                              <a:rPr kumimoji="0" lang="en-US" altLang="zh-TW" sz="2531" i="1">
                                <a:solidFill>
                                  <a:prstClr val="black"/>
                                </a:solidFill>
                                <a:latin typeface="Cambria Math" panose="02040503050406030204" pitchFamily="18" charset="0"/>
                                <a:cs typeface="Arial" pitchFamily="34" charset="0"/>
                              </a:rPr>
                              <m:t>𝑤</m:t>
                            </m:r>
                          </m:e>
                          <m:sub>
                            <m:r>
                              <a:rPr kumimoji="0" lang="en-US" altLang="zh-TW" sz="2531" i="1">
                                <a:solidFill>
                                  <a:prstClr val="black"/>
                                </a:solidFill>
                                <a:latin typeface="Cambria Math" panose="02040503050406030204" pitchFamily="18" charset="0"/>
                                <a:cs typeface="Arial" pitchFamily="34" charset="0"/>
                              </a:rPr>
                              <m:t>2</m:t>
                            </m:r>
                          </m:sub>
                        </m:sSub>
                      </m:oMath>
                    </m:oMathPara>
                  </a14:m>
                  <a:endParaRPr kumimoji="0" lang="zh-TW" altLang="en-US" sz="2531">
                    <a:solidFill>
                      <a:prstClr val="black"/>
                    </a:solidFill>
                    <a:latin typeface="Corbel"/>
                    <a:ea typeface="新細明體" panose="02020500000000000000" pitchFamily="18" charset="-120"/>
                  </a:endParaRPr>
                </a:p>
              </p:txBody>
            </p:sp>
          </mc:Choice>
          <mc:Fallback xmlns="">
            <p:sp>
              <p:nvSpPr>
                <p:cNvPr id="9" name="文字方塊 8">
                  <a:extLst>
                    <a:ext uri="{FF2B5EF4-FFF2-40B4-BE49-F238E27FC236}">
                      <a16:creationId xmlns:a16="http://schemas.microsoft.com/office/drawing/2014/main" id="{569F27E0-49AD-4F53-A974-24208D86744E}"/>
                    </a:ext>
                  </a:extLst>
                </p:cNvPr>
                <p:cNvSpPr txBox="1">
                  <a:spLocks noRot="1" noChangeAspect="1" noMove="1" noResize="1" noEditPoints="1" noAdjustHandles="1" noChangeArrowheads="1" noChangeShapeType="1" noTextEdit="1"/>
                </p:cNvSpPr>
                <p:nvPr/>
              </p:nvSpPr>
              <p:spPr>
                <a:xfrm>
                  <a:off x="6688930" y="7759344"/>
                  <a:ext cx="1007101" cy="685246"/>
                </a:xfrm>
                <a:prstGeom prst="rect">
                  <a:avLst/>
                </a:prstGeom>
                <a:blipFill>
                  <a:blip r:embed="rId5"/>
                  <a:stretch>
                    <a:fillRect b="-25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67140947-3F16-4378-B926-91CF175303DC}"/>
                    </a:ext>
                  </a:extLst>
                </p:cNvPr>
                <p:cNvSpPr txBox="1"/>
                <p:nvPr/>
              </p:nvSpPr>
              <p:spPr>
                <a:xfrm>
                  <a:off x="1202531" y="7297608"/>
                  <a:ext cx="1007101" cy="685246"/>
                </a:xfrm>
                <a:prstGeom prst="rect">
                  <a:avLst/>
                </a:prstGeom>
                <a:noFill/>
              </p:spPr>
              <p:txBody>
                <a:bodyPr wrap="square">
                  <a:spAutoFit/>
                </a:bodyPr>
                <a:lstStyle/>
                <a:p>
                  <a:pPr defTabSz="642915" fontAlgn="auto">
                    <a:spcBef>
                      <a:spcPts val="0"/>
                    </a:spcBef>
                    <a:spcAft>
                      <a:spcPts val="0"/>
                    </a:spcAft>
                  </a:pPr>
                  <a14:m>
                    <m:oMathPara xmlns:m="http://schemas.openxmlformats.org/officeDocument/2006/math">
                      <m:oMathParaPr>
                        <m:jc m:val="centerGroup"/>
                      </m:oMathParaPr>
                      <m:oMath xmlns:m="http://schemas.openxmlformats.org/officeDocument/2006/math">
                        <m:sSub>
                          <m:sSubPr>
                            <m:ctrlPr>
                              <a:rPr kumimoji="0" lang="en-US" altLang="zh-TW" sz="2531" i="1">
                                <a:solidFill>
                                  <a:prstClr val="black"/>
                                </a:solidFill>
                                <a:latin typeface="Cambria Math" panose="02040503050406030204" pitchFamily="18" charset="0"/>
                                <a:cs typeface="Arial" pitchFamily="34" charset="0"/>
                              </a:rPr>
                            </m:ctrlPr>
                          </m:sSubPr>
                          <m:e>
                            <m:r>
                              <a:rPr kumimoji="0" lang="en-US" altLang="zh-TW" sz="2531" i="1">
                                <a:solidFill>
                                  <a:prstClr val="black"/>
                                </a:solidFill>
                                <a:latin typeface="Cambria Math" panose="02040503050406030204" pitchFamily="18" charset="0"/>
                                <a:cs typeface="Arial" pitchFamily="34" charset="0"/>
                              </a:rPr>
                              <m:t>𝑤</m:t>
                            </m:r>
                          </m:e>
                          <m:sub>
                            <m:r>
                              <a:rPr kumimoji="0" lang="en-US" altLang="zh-TW" sz="2531" i="1">
                                <a:solidFill>
                                  <a:prstClr val="black"/>
                                </a:solidFill>
                                <a:latin typeface="Cambria Math" panose="02040503050406030204" pitchFamily="18" charset="0"/>
                                <a:cs typeface="Arial" pitchFamily="34" charset="0"/>
                              </a:rPr>
                              <m:t>1</m:t>
                            </m:r>
                          </m:sub>
                        </m:sSub>
                      </m:oMath>
                    </m:oMathPara>
                  </a14:m>
                  <a:endParaRPr kumimoji="0" lang="zh-TW" altLang="en-US" sz="2531">
                    <a:solidFill>
                      <a:prstClr val="black"/>
                    </a:solidFill>
                    <a:latin typeface="Corbel"/>
                    <a:ea typeface="新細明體" panose="02020500000000000000" pitchFamily="18" charset="-120"/>
                  </a:endParaRPr>
                </a:p>
              </p:txBody>
            </p:sp>
          </mc:Choice>
          <mc:Fallback xmlns="">
            <p:sp>
              <p:nvSpPr>
                <p:cNvPr id="10" name="文字方塊 9">
                  <a:extLst>
                    <a:ext uri="{FF2B5EF4-FFF2-40B4-BE49-F238E27FC236}">
                      <a16:creationId xmlns:a16="http://schemas.microsoft.com/office/drawing/2014/main" id="{67140947-3F16-4378-B926-91CF175303DC}"/>
                    </a:ext>
                  </a:extLst>
                </p:cNvPr>
                <p:cNvSpPr txBox="1">
                  <a:spLocks noRot="1" noChangeAspect="1" noMove="1" noResize="1" noEditPoints="1" noAdjustHandles="1" noChangeArrowheads="1" noChangeShapeType="1" noTextEdit="1"/>
                </p:cNvSpPr>
                <p:nvPr/>
              </p:nvSpPr>
              <p:spPr>
                <a:xfrm>
                  <a:off x="1202531" y="7297608"/>
                  <a:ext cx="1007101" cy="685246"/>
                </a:xfrm>
                <a:prstGeom prst="rect">
                  <a:avLst/>
                </a:prstGeom>
                <a:blipFill>
                  <a:blip r:embed="rId6"/>
                  <a:stretch>
                    <a:fillRect b="-25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F9609998-7128-428E-9515-0CDB6962C310}"/>
                    </a:ext>
                  </a:extLst>
                </p:cNvPr>
                <p:cNvSpPr txBox="1"/>
                <p:nvPr/>
              </p:nvSpPr>
              <p:spPr>
                <a:xfrm>
                  <a:off x="338055" y="1523999"/>
                  <a:ext cx="1134214" cy="685246"/>
                </a:xfrm>
                <a:prstGeom prst="rect">
                  <a:avLst/>
                </a:prstGeom>
                <a:noFill/>
              </p:spPr>
              <p:txBody>
                <a:bodyPr wrap="square">
                  <a:spAutoFit/>
                </a:bodyPr>
                <a:lstStyle/>
                <a:p>
                  <a:pPr defTabSz="642915" fontAlgn="auto">
                    <a:spcBef>
                      <a:spcPts val="0"/>
                    </a:spcBef>
                    <a:spcAft>
                      <a:spcPts val="0"/>
                    </a:spcAft>
                  </a:pPr>
                  <a14:m>
                    <m:oMathPara xmlns:m="http://schemas.openxmlformats.org/officeDocument/2006/math">
                      <m:oMathParaPr>
                        <m:jc m:val="centerGroup"/>
                      </m:oMathParaPr>
                      <m:oMath xmlns:m="http://schemas.openxmlformats.org/officeDocument/2006/math">
                        <m:r>
                          <a:rPr kumimoji="0" lang="en-US" altLang="zh-TW" sz="2531" b="1" i="1">
                            <a:solidFill>
                              <a:prstClr val="black"/>
                            </a:solidFill>
                            <a:latin typeface="Cambria Math" panose="02040503050406030204" pitchFamily="18" charset="0"/>
                            <a:cs typeface="Arial" pitchFamily="34" charset="0"/>
                          </a:rPr>
                          <m:t>𝑳𝒐𝒔𝒔</m:t>
                        </m:r>
                      </m:oMath>
                    </m:oMathPara>
                  </a14:m>
                  <a:endParaRPr kumimoji="0" lang="zh-TW" altLang="en-US" sz="2531" b="1">
                    <a:solidFill>
                      <a:prstClr val="black"/>
                    </a:solidFill>
                    <a:latin typeface="Corbel"/>
                    <a:ea typeface="新細明體" panose="02020500000000000000" pitchFamily="18" charset="-120"/>
                  </a:endParaRPr>
                </a:p>
              </p:txBody>
            </p:sp>
          </mc:Choice>
          <mc:Fallback xmlns="">
            <p:sp>
              <p:nvSpPr>
                <p:cNvPr id="12" name="文字方塊 11">
                  <a:extLst>
                    <a:ext uri="{FF2B5EF4-FFF2-40B4-BE49-F238E27FC236}">
                      <a16:creationId xmlns:a16="http://schemas.microsoft.com/office/drawing/2014/main" id="{F9609998-7128-428E-9515-0CDB6962C310}"/>
                    </a:ext>
                  </a:extLst>
                </p:cNvPr>
                <p:cNvSpPr txBox="1">
                  <a:spLocks noRot="1" noChangeAspect="1" noMove="1" noResize="1" noEditPoints="1" noAdjustHandles="1" noChangeArrowheads="1" noChangeShapeType="1" noTextEdit="1"/>
                </p:cNvSpPr>
                <p:nvPr/>
              </p:nvSpPr>
              <p:spPr>
                <a:xfrm>
                  <a:off x="338055" y="1523999"/>
                  <a:ext cx="1134214" cy="685246"/>
                </a:xfrm>
                <a:prstGeom prst="rect">
                  <a:avLst/>
                </a:prstGeom>
                <a:blipFill>
                  <a:blip r:embed="rId7"/>
                  <a:stretch>
                    <a:fillRect l="-3053" r="-12977"/>
                  </a:stretch>
                </a:blipFill>
              </p:spPr>
              <p:txBody>
                <a:bodyPr/>
                <a:lstStyle/>
                <a:p>
                  <a:r>
                    <a:rPr lang="zh-TW" altLang="en-US">
                      <a:noFill/>
                    </a:rPr>
                    <a:t> </a:t>
                  </a:r>
                </a:p>
              </p:txBody>
            </p:sp>
          </mc:Fallback>
        </mc:AlternateContent>
      </p:grpSp>
      <p:sp>
        <p:nvSpPr>
          <p:cNvPr id="13" name="文字方塊 12">
            <a:extLst>
              <a:ext uri="{FF2B5EF4-FFF2-40B4-BE49-F238E27FC236}">
                <a16:creationId xmlns:a16="http://schemas.microsoft.com/office/drawing/2014/main" id="{69FC75F2-478F-4ADE-864B-72031A0EC708}"/>
              </a:ext>
            </a:extLst>
          </p:cNvPr>
          <p:cNvSpPr txBox="1"/>
          <p:nvPr/>
        </p:nvSpPr>
        <p:spPr>
          <a:xfrm>
            <a:off x="6827596" y="218573"/>
            <a:ext cx="5108242" cy="2082943"/>
          </a:xfrm>
          <a:prstGeom prst="rect">
            <a:avLst/>
          </a:prstGeom>
          <a:noFill/>
        </p:spPr>
        <p:txBody>
          <a:bodyPr wrap="square" rtlCol="0">
            <a:spAutoFit/>
          </a:bodyPr>
          <a:lstStyle/>
          <a:p>
            <a:pPr defTabSz="642915" fontAlgn="auto">
              <a:spcBef>
                <a:spcPts val="0"/>
              </a:spcBef>
              <a:spcAft>
                <a:spcPts val="0"/>
              </a:spcAft>
            </a:pPr>
            <a:r>
              <a:rPr kumimoji="0" lang="en-US" altLang="zh-TW" sz="2812" b="1" dirty="0">
                <a:solidFill>
                  <a:prstClr val="black"/>
                </a:solidFill>
                <a:latin typeface="Calibri" panose="020F0502020204030204" pitchFamily="34" charset="0"/>
                <a:ea typeface="新細明體" panose="02020500000000000000" pitchFamily="18" charset="-120"/>
                <a:cs typeface="Calibri" panose="020F0502020204030204" pitchFamily="34" charset="0"/>
              </a:rPr>
              <a:t>Problems</a:t>
            </a:r>
            <a:r>
              <a:rPr kumimoji="0" lang="en-US" altLang="zh-TW" sz="2812" dirty="0">
                <a:solidFill>
                  <a:prstClr val="black"/>
                </a:solidFill>
                <a:latin typeface="Calibri" panose="020F0502020204030204" pitchFamily="34" charset="0"/>
                <a:ea typeface="新細明體" panose="02020500000000000000" pitchFamily="18" charset="-120"/>
                <a:cs typeface="Calibri" panose="020F0502020204030204" pitchFamily="34" charset="0"/>
              </a:rPr>
              <a:t>:</a:t>
            </a:r>
          </a:p>
          <a:p>
            <a:pPr marL="254487" indent="-254487" defTabSz="642915" fontAlgn="auto">
              <a:spcBef>
                <a:spcPts val="0"/>
              </a:spcBef>
              <a:spcAft>
                <a:spcPts val="0"/>
              </a:spcAft>
              <a:buFont typeface="Arial" panose="020B0604020202020204" pitchFamily="34" charset="0"/>
              <a:buChar char="•"/>
            </a:pPr>
            <a:r>
              <a:rPr kumimoji="0" lang="en-US" altLang="zh-TW" sz="2531" dirty="0">
                <a:solidFill>
                  <a:prstClr val="black"/>
                </a:solidFill>
                <a:latin typeface="Calibri" panose="020F0502020204030204" pitchFamily="34" charset="0"/>
                <a:ea typeface="新細明體" panose="02020500000000000000" pitchFamily="18" charset="-120"/>
                <a:cs typeface="Calibri" panose="020F0502020204030204" pitchFamily="34" charset="0"/>
              </a:rPr>
              <a:t>Some </a:t>
            </a:r>
            <a:r>
              <a:rPr kumimoji="0" lang="en-US" altLang="zh-TW" sz="2531" dirty="0">
                <a:solidFill>
                  <a:srgbClr val="FF0000"/>
                </a:solidFill>
                <a:latin typeface="Calibri" panose="020F0502020204030204" pitchFamily="34" charset="0"/>
                <a:ea typeface="新細明體" panose="02020500000000000000" pitchFamily="18" charset="-120"/>
                <a:cs typeface="Calibri" panose="020F0502020204030204" pitchFamily="34" charset="0"/>
              </a:rPr>
              <a:t>regions</a:t>
            </a:r>
            <a:r>
              <a:rPr kumimoji="0" lang="en-US" altLang="zh-TW" sz="2531" dirty="0">
                <a:solidFill>
                  <a:prstClr val="black"/>
                </a:solidFill>
                <a:latin typeface="Calibri" panose="020F0502020204030204" pitchFamily="34" charset="0"/>
                <a:ea typeface="新細明體" panose="02020500000000000000" pitchFamily="18" charset="-120"/>
                <a:cs typeface="Calibri" panose="020F0502020204030204" pitchFamily="34" charset="0"/>
              </a:rPr>
              <a:t> are </a:t>
            </a:r>
            <a:r>
              <a:rPr kumimoji="0" lang="en-US" altLang="zh-TW" sz="2531" dirty="0">
                <a:solidFill>
                  <a:srgbClr val="FF0000"/>
                </a:solidFill>
                <a:latin typeface="Calibri" panose="020F0502020204030204" pitchFamily="34" charset="0"/>
                <a:ea typeface="新細明體" panose="02020500000000000000" pitchFamily="18" charset="-120"/>
                <a:cs typeface="Calibri" panose="020F0502020204030204" pitchFamily="34" charset="0"/>
              </a:rPr>
              <a:t>flat</a:t>
            </a:r>
            <a:r>
              <a:rPr kumimoji="0" lang="en-US" altLang="zh-TW" sz="2531" dirty="0">
                <a:solidFill>
                  <a:prstClr val="black"/>
                </a:solidFill>
                <a:latin typeface="Calibri" panose="020F0502020204030204" pitchFamily="34" charset="0"/>
                <a:ea typeface="新細明體" panose="02020500000000000000" pitchFamily="18" charset="-120"/>
                <a:cs typeface="Calibri" panose="020F0502020204030204" pitchFamily="34" charset="0"/>
              </a:rPr>
              <a:t> and some are </a:t>
            </a:r>
            <a:r>
              <a:rPr kumimoji="0" lang="en-US" altLang="zh-TW" sz="2531" dirty="0">
                <a:solidFill>
                  <a:srgbClr val="FF0000"/>
                </a:solidFill>
                <a:latin typeface="Calibri" panose="020F0502020204030204" pitchFamily="34" charset="0"/>
                <a:ea typeface="新細明體" panose="02020500000000000000" pitchFamily="18" charset="-120"/>
                <a:cs typeface="Calibri" panose="020F0502020204030204" pitchFamily="34" charset="0"/>
              </a:rPr>
              <a:t>steep</a:t>
            </a:r>
            <a:r>
              <a:rPr kumimoji="0" lang="en-US" altLang="zh-TW" sz="2531" dirty="0">
                <a:solidFill>
                  <a:prstClr val="black"/>
                </a:solidFill>
                <a:latin typeface="Calibri" panose="020F0502020204030204" pitchFamily="34" charset="0"/>
                <a:ea typeface="新細明體" panose="02020500000000000000" pitchFamily="18" charset="-120"/>
                <a:cs typeface="Calibri" panose="020F0502020204030204" pitchFamily="34" charset="0"/>
              </a:rPr>
              <a:t>.</a:t>
            </a:r>
          </a:p>
          <a:p>
            <a:pPr marL="254487" indent="-254487" defTabSz="642915" fontAlgn="auto">
              <a:spcBef>
                <a:spcPts val="0"/>
              </a:spcBef>
              <a:spcAft>
                <a:spcPts val="0"/>
              </a:spcAft>
              <a:buFont typeface="Arial" panose="020B0604020202020204" pitchFamily="34" charset="0"/>
              <a:buChar char="•"/>
            </a:pPr>
            <a:r>
              <a:rPr kumimoji="0" lang="en-US" altLang="zh-TW" sz="2531" dirty="0">
                <a:solidFill>
                  <a:prstClr val="black"/>
                </a:solidFill>
                <a:latin typeface="Calibri" panose="020F0502020204030204" pitchFamily="34" charset="0"/>
                <a:ea typeface="新細明體" panose="02020500000000000000" pitchFamily="18" charset="-120"/>
                <a:cs typeface="Calibri" panose="020F0502020204030204" pitchFamily="34" charset="0"/>
              </a:rPr>
              <a:t>In a region, some </a:t>
            </a:r>
            <a:r>
              <a:rPr kumimoji="0" lang="en-US" altLang="zh-TW" sz="2531" dirty="0">
                <a:solidFill>
                  <a:srgbClr val="FF0000"/>
                </a:solidFill>
                <a:latin typeface="Calibri" panose="020F0502020204030204" pitchFamily="34" charset="0"/>
                <a:ea typeface="新細明體" panose="02020500000000000000" pitchFamily="18" charset="-120"/>
                <a:cs typeface="Calibri" panose="020F0502020204030204" pitchFamily="34" charset="0"/>
              </a:rPr>
              <a:t>direction</a:t>
            </a:r>
            <a:r>
              <a:rPr kumimoji="0" lang="en-US" altLang="zh-TW" sz="2531" dirty="0">
                <a:solidFill>
                  <a:prstClr val="black"/>
                </a:solidFill>
                <a:latin typeface="Calibri" panose="020F0502020204030204" pitchFamily="34" charset="0"/>
                <a:ea typeface="新細明體" panose="02020500000000000000" pitchFamily="18" charset="-120"/>
                <a:cs typeface="Calibri" panose="020F0502020204030204" pitchFamily="34" charset="0"/>
              </a:rPr>
              <a:t> is </a:t>
            </a:r>
            <a:r>
              <a:rPr kumimoji="0" lang="en-US" altLang="zh-TW" sz="2531" dirty="0">
                <a:solidFill>
                  <a:srgbClr val="FF0000"/>
                </a:solidFill>
                <a:latin typeface="Calibri" panose="020F0502020204030204" pitchFamily="34" charset="0"/>
                <a:ea typeface="新細明體" panose="02020500000000000000" pitchFamily="18" charset="-120"/>
                <a:cs typeface="Calibri" panose="020F0502020204030204" pitchFamily="34" charset="0"/>
              </a:rPr>
              <a:t>flat</a:t>
            </a:r>
            <a:r>
              <a:rPr kumimoji="0" lang="en-US" altLang="zh-TW" sz="2531" dirty="0">
                <a:solidFill>
                  <a:prstClr val="black"/>
                </a:solidFill>
                <a:latin typeface="Calibri" panose="020F0502020204030204" pitchFamily="34" charset="0"/>
                <a:ea typeface="新細明體" panose="02020500000000000000" pitchFamily="18" charset="-120"/>
                <a:cs typeface="Calibri" panose="020F0502020204030204" pitchFamily="34" charset="0"/>
              </a:rPr>
              <a:t> and some is </a:t>
            </a:r>
            <a:r>
              <a:rPr kumimoji="0" lang="en-US" altLang="zh-TW" sz="2531" dirty="0">
                <a:solidFill>
                  <a:srgbClr val="FF0000"/>
                </a:solidFill>
                <a:latin typeface="Calibri" panose="020F0502020204030204" pitchFamily="34" charset="0"/>
                <a:ea typeface="新細明體" panose="02020500000000000000" pitchFamily="18" charset="-120"/>
                <a:cs typeface="Calibri" panose="020F0502020204030204" pitchFamily="34" charset="0"/>
              </a:rPr>
              <a:t>steep</a:t>
            </a:r>
            <a:r>
              <a:rPr kumimoji="0" lang="en-US" altLang="zh-TW" sz="2531" dirty="0">
                <a:solidFill>
                  <a:prstClr val="black"/>
                </a:solidFill>
                <a:latin typeface="Calibri" panose="020F0502020204030204" pitchFamily="34" charset="0"/>
                <a:ea typeface="新細明體" panose="02020500000000000000" pitchFamily="18" charset="-120"/>
                <a:cs typeface="Calibri" panose="020F0502020204030204" pitchFamily="34" charset="0"/>
              </a:rPr>
              <a:t>.</a:t>
            </a:r>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0DFCC1F0-3B43-49AB-A367-80D3DFA288FB}"/>
                  </a:ext>
                </a:extLst>
              </p:cNvPr>
              <p:cNvSpPr txBox="1"/>
              <p:nvPr/>
            </p:nvSpPr>
            <p:spPr>
              <a:xfrm>
                <a:off x="8047553" y="2296575"/>
                <a:ext cx="2498120" cy="740267"/>
              </a:xfrm>
              <a:prstGeom prst="rect">
                <a:avLst/>
              </a:prstGeom>
              <a:noFill/>
            </p:spPr>
            <p:txBody>
              <a:bodyPr wrap="none" lIns="0" tIns="0" rIns="0" bIns="0" rtlCol="0">
                <a:spAutoFit/>
              </a:bodyPr>
              <a:lstStyle/>
              <a:p>
                <a:pPr defTabSz="642915" fontAlgn="auto">
                  <a:spcBef>
                    <a:spcPts val="0"/>
                  </a:spcBef>
                  <a:spcAft>
                    <a:spcPts val="0"/>
                  </a:spcAft>
                </a:pPr>
                <a14:m>
                  <m:oMathPara xmlns:m="http://schemas.openxmlformats.org/officeDocument/2006/math">
                    <m:oMathParaPr>
                      <m:jc m:val="centerGroup"/>
                    </m:oMathParaPr>
                    <m:oMath xmlns:m="http://schemas.openxmlformats.org/officeDocument/2006/math">
                      <m:r>
                        <a:rPr kumimoji="0" lang="en-US" altLang="zh-TW" sz="2531" b="1" i="1">
                          <a:solidFill>
                            <a:prstClr val="black"/>
                          </a:solidFill>
                          <a:latin typeface="Cambria Math" panose="02040503050406030204" pitchFamily="18" charset="0"/>
                          <a:cs typeface="Arial" pitchFamily="34" charset="0"/>
                        </a:rPr>
                        <m:t>𝒘</m:t>
                      </m:r>
                      <m:r>
                        <a:rPr kumimoji="0" lang="en-US" altLang="zh-TW" sz="2531" i="1">
                          <a:solidFill>
                            <a:prstClr val="black"/>
                          </a:solidFill>
                          <a:latin typeface="Cambria Math" panose="02040503050406030204" pitchFamily="18" charset="0"/>
                          <a:cs typeface="Arial" pitchFamily="34" charset="0"/>
                        </a:rPr>
                        <m:t>=</m:t>
                      </m:r>
                      <m:r>
                        <a:rPr kumimoji="0" lang="en-US" altLang="zh-TW" sz="2531" b="1" i="1">
                          <a:solidFill>
                            <a:prstClr val="black"/>
                          </a:solidFill>
                          <a:latin typeface="Cambria Math" panose="02040503050406030204" pitchFamily="18" charset="0"/>
                          <a:cs typeface="Arial" pitchFamily="34" charset="0"/>
                        </a:rPr>
                        <m:t>𝒘</m:t>
                      </m:r>
                      <m:r>
                        <a:rPr kumimoji="0" lang="en-US" altLang="zh-TW" sz="2531" i="1">
                          <a:solidFill>
                            <a:prstClr val="black"/>
                          </a:solidFill>
                          <a:latin typeface="Cambria Math" panose="02040503050406030204" pitchFamily="18" charset="0"/>
                          <a:cs typeface="Arial" pitchFamily="34" charset="0"/>
                        </a:rPr>
                        <m:t>−</m:t>
                      </m:r>
                      <m:r>
                        <a:rPr kumimoji="0" lang="zh-TW" altLang="en-US" sz="2531" i="1">
                          <a:solidFill>
                            <a:prstClr val="black"/>
                          </a:solidFill>
                          <a:latin typeface="Cambria Math" panose="02040503050406030204" pitchFamily="18" charset="0"/>
                          <a:cs typeface="Arial" pitchFamily="34" charset="0"/>
                        </a:rPr>
                        <m:t>𝛼</m:t>
                      </m:r>
                      <m:f>
                        <m:fPr>
                          <m:ctrlPr>
                            <a:rPr kumimoji="0" lang="en-US" altLang="zh-TW" sz="2531" i="1">
                              <a:solidFill>
                                <a:prstClr val="black"/>
                              </a:solidFill>
                              <a:latin typeface="Cambria Math" panose="02040503050406030204" pitchFamily="18" charset="0"/>
                              <a:cs typeface="Arial" pitchFamily="34" charset="0"/>
                            </a:rPr>
                          </m:ctrlPr>
                        </m:fPr>
                        <m:num>
                          <m:r>
                            <a:rPr kumimoji="0" lang="zh-TW" altLang="en-US" sz="2531" i="1">
                              <a:solidFill>
                                <a:prstClr val="black"/>
                              </a:solidFill>
                              <a:latin typeface="Cambria Math" panose="02040503050406030204" pitchFamily="18" charset="0"/>
                              <a:cs typeface="Arial" pitchFamily="34" charset="0"/>
                            </a:rPr>
                            <m:t>𝛿</m:t>
                          </m:r>
                          <m:r>
                            <a:rPr kumimoji="0" lang="en-US" altLang="zh-TW" sz="2531" i="1">
                              <a:solidFill>
                                <a:prstClr val="black"/>
                              </a:solidFill>
                              <a:latin typeface="Cambria Math" panose="02040503050406030204" pitchFamily="18" charset="0"/>
                              <a:cs typeface="Arial" pitchFamily="34" charset="0"/>
                            </a:rPr>
                            <m:t>𝐿𝑜𝑠𝑠</m:t>
                          </m:r>
                        </m:num>
                        <m:den>
                          <m:r>
                            <a:rPr kumimoji="0" lang="zh-TW" altLang="en-US" sz="2531" i="1">
                              <a:solidFill>
                                <a:prstClr val="black"/>
                              </a:solidFill>
                              <a:latin typeface="Cambria Math" panose="02040503050406030204" pitchFamily="18" charset="0"/>
                              <a:cs typeface="Arial" pitchFamily="34" charset="0"/>
                            </a:rPr>
                            <m:t>𝛿</m:t>
                          </m:r>
                          <m:r>
                            <a:rPr kumimoji="0" lang="en-US" altLang="zh-TW" sz="2531" b="1" i="1">
                              <a:solidFill>
                                <a:prstClr val="black"/>
                              </a:solidFill>
                              <a:latin typeface="Cambria Math" panose="02040503050406030204" pitchFamily="18" charset="0"/>
                              <a:cs typeface="Arial" pitchFamily="34" charset="0"/>
                            </a:rPr>
                            <m:t>𝒘</m:t>
                          </m:r>
                        </m:den>
                      </m:f>
                    </m:oMath>
                  </m:oMathPara>
                </a14:m>
                <a:endParaRPr kumimoji="0" lang="zh-TW" altLang="en-US" sz="2531" dirty="0">
                  <a:solidFill>
                    <a:prstClr val="black"/>
                  </a:solidFill>
                  <a:latin typeface="Arial" pitchFamily="34" charset="0"/>
                  <a:ea typeface="新細明體" panose="02020500000000000000" pitchFamily="18" charset="-120"/>
                  <a:cs typeface="Arial" pitchFamily="34" charset="0"/>
                </a:endParaRPr>
              </a:p>
            </p:txBody>
          </p:sp>
        </mc:Choice>
        <mc:Fallback xmlns="">
          <p:sp>
            <p:nvSpPr>
              <p:cNvPr id="15" name="文字方塊 14">
                <a:extLst>
                  <a:ext uri="{FF2B5EF4-FFF2-40B4-BE49-F238E27FC236}">
                    <a16:creationId xmlns:a16="http://schemas.microsoft.com/office/drawing/2014/main" id="{0DFCC1F0-3B43-49AB-A367-80D3DFA288FB}"/>
                  </a:ext>
                </a:extLst>
              </p:cNvPr>
              <p:cNvSpPr txBox="1">
                <a:spLocks noRot="1" noChangeAspect="1" noMove="1" noResize="1" noEditPoints="1" noAdjustHandles="1" noChangeArrowheads="1" noChangeShapeType="1" noTextEdit="1"/>
              </p:cNvSpPr>
              <p:nvPr/>
            </p:nvSpPr>
            <p:spPr>
              <a:xfrm>
                <a:off x="8047553" y="2296575"/>
                <a:ext cx="2498120" cy="740267"/>
              </a:xfrm>
              <a:prstGeom prst="rect">
                <a:avLst/>
              </a:prstGeom>
              <a:blipFill>
                <a:blip r:embed="rId8"/>
                <a:stretch>
                  <a:fillRect/>
                </a:stretch>
              </a:blipFill>
            </p:spPr>
            <p:txBody>
              <a:bodyPr/>
              <a:lstStyle/>
              <a:p>
                <a:r>
                  <a:rPr lang="zh-TW" altLang="en-US">
                    <a:noFill/>
                  </a:rPr>
                  <a:t> </a:t>
                </a:r>
              </a:p>
            </p:txBody>
          </p:sp>
        </mc:Fallback>
      </mc:AlternateContent>
      <p:sp>
        <p:nvSpPr>
          <p:cNvPr id="16" name="箭號: 向右 15">
            <a:extLst>
              <a:ext uri="{FF2B5EF4-FFF2-40B4-BE49-F238E27FC236}">
                <a16:creationId xmlns:a16="http://schemas.microsoft.com/office/drawing/2014/main" id="{C13777D1-9295-4758-9FFF-F2BDE990B23A}"/>
              </a:ext>
            </a:extLst>
          </p:cNvPr>
          <p:cNvSpPr/>
          <p:nvPr/>
        </p:nvSpPr>
        <p:spPr>
          <a:xfrm>
            <a:off x="7381836" y="3000596"/>
            <a:ext cx="589341" cy="362378"/>
          </a:xfrm>
          <a:prstGeom prst="rightArrow">
            <a:avLst/>
          </a:prstGeom>
          <a:solidFill>
            <a:srgbClr val="0000CC"/>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defTabSz="642915" fontAlgn="auto">
              <a:spcBef>
                <a:spcPts val="0"/>
              </a:spcBef>
              <a:spcAft>
                <a:spcPts val="0"/>
              </a:spcAft>
            </a:pPr>
            <a:endParaRPr kumimoji="0" lang="zh-TW" altLang="en-US" sz="1266">
              <a:solidFill>
                <a:prstClr val="black"/>
              </a:solidFill>
              <a:latin typeface="Corbel"/>
              <a:ea typeface="新細明體" panose="02020500000000000000" pitchFamily="18" charset="-120"/>
            </a:endParaRPr>
          </a:p>
        </p:txBody>
      </p:sp>
      <p:sp>
        <p:nvSpPr>
          <p:cNvPr id="17" name="文字方塊 16">
            <a:extLst>
              <a:ext uri="{FF2B5EF4-FFF2-40B4-BE49-F238E27FC236}">
                <a16:creationId xmlns:a16="http://schemas.microsoft.com/office/drawing/2014/main" id="{93426BC2-C4B8-4269-B45C-E7E13DBDDFD6}"/>
              </a:ext>
            </a:extLst>
          </p:cNvPr>
          <p:cNvSpPr txBox="1"/>
          <p:nvPr/>
        </p:nvSpPr>
        <p:spPr>
          <a:xfrm>
            <a:off x="7060377" y="5271788"/>
            <a:ext cx="3963902" cy="1304011"/>
          </a:xfrm>
          <a:prstGeom prst="rect">
            <a:avLst/>
          </a:prstGeom>
          <a:noFill/>
        </p:spPr>
        <p:txBody>
          <a:bodyPr wrap="square" rtlCol="0">
            <a:spAutoFit/>
          </a:bodyPr>
          <a:lstStyle/>
          <a:p>
            <a:pPr defTabSz="642915" fontAlgn="auto">
              <a:spcBef>
                <a:spcPts val="0"/>
              </a:spcBef>
              <a:spcAft>
                <a:spcPts val="0"/>
              </a:spcAft>
            </a:pPr>
            <a:r>
              <a:rPr kumimoji="0" lang="en-US" altLang="zh-TW" sz="2812" b="1">
                <a:solidFill>
                  <a:prstClr val="black"/>
                </a:solidFill>
                <a:latin typeface="Calibri" panose="020F0502020204030204" pitchFamily="34" charset="0"/>
                <a:ea typeface="新細明體" panose="02020500000000000000" pitchFamily="18" charset="-120"/>
                <a:cs typeface="Calibri" panose="020F0502020204030204" pitchFamily="34" charset="0"/>
              </a:rPr>
              <a:t>Solutions:</a:t>
            </a:r>
            <a:endParaRPr kumimoji="0" lang="en-US" altLang="zh-TW" sz="2812" dirty="0">
              <a:solidFill>
                <a:prstClr val="black"/>
              </a:solidFill>
              <a:latin typeface="Calibri" panose="020F0502020204030204" pitchFamily="34" charset="0"/>
              <a:ea typeface="新細明體" panose="02020500000000000000" pitchFamily="18" charset="-120"/>
              <a:cs typeface="Calibri" panose="020F0502020204030204" pitchFamily="34" charset="0"/>
            </a:endParaRPr>
          </a:p>
          <a:p>
            <a:pPr marL="254487" indent="-254487" defTabSz="642915" fontAlgn="auto">
              <a:spcBef>
                <a:spcPts val="0"/>
              </a:spcBef>
              <a:spcAft>
                <a:spcPts val="0"/>
              </a:spcAft>
              <a:buFont typeface="Arial" panose="020B0604020202020204" pitchFamily="34" charset="0"/>
              <a:buChar char="•"/>
            </a:pPr>
            <a:r>
              <a:rPr kumimoji="0" lang="en-US" altLang="zh-TW" sz="2531">
                <a:solidFill>
                  <a:prstClr val="black"/>
                </a:solidFill>
                <a:latin typeface="Calibri" panose="020F0502020204030204" pitchFamily="34" charset="0"/>
                <a:ea typeface="新細明體" panose="02020500000000000000" pitchFamily="18" charset="-120"/>
                <a:cs typeface="Calibri" panose="020F0502020204030204" pitchFamily="34" charset="0"/>
              </a:rPr>
              <a:t>Include momentum</a:t>
            </a:r>
          </a:p>
          <a:p>
            <a:pPr marL="254487" indent="-254487" defTabSz="642915" fontAlgn="auto">
              <a:spcBef>
                <a:spcPts val="0"/>
              </a:spcBef>
              <a:spcAft>
                <a:spcPts val="0"/>
              </a:spcAft>
              <a:buFont typeface="Arial" panose="020B0604020202020204" pitchFamily="34" charset="0"/>
              <a:buChar char="•"/>
            </a:pPr>
            <a:r>
              <a:rPr kumimoji="0" lang="en-US" altLang="zh-TW" sz="2531">
                <a:solidFill>
                  <a:prstClr val="black"/>
                </a:solidFill>
                <a:latin typeface="Calibri" panose="020F0502020204030204" pitchFamily="34" charset="0"/>
                <a:ea typeface="新細明體" panose="02020500000000000000" pitchFamily="18" charset="-120"/>
                <a:cs typeface="Calibri" panose="020F0502020204030204" pitchFamily="34" charset="0"/>
              </a:rPr>
              <a:t>Adaptive learning rates</a:t>
            </a:r>
          </a:p>
        </p:txBody>
      </p:sp>
    </p:spTree>
    <p:extLst>
      <p:ext uri="{BB962C8B-B14F-4D97-AF65-F5344CB8AC3E}">
        <p14:creationId xmlns:p14="http://schemas.microsoft.com/office/powerpoint/2010/main" val="205521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177CE38-EB45-4F67-9BAA-BB67D91DBAF2}"/>
              </a:ext>
            </a:extLst>
          </p:cNvPr>
          <p:cNvSpPr>
            <a:spLocks noGrp="1"/>
          </p:cNvSpPr>
          <p:nvPr>
            <p:ph type="title"/>
          </p:nvPr>
        </p:nvSpPr>
        <p:spPr/>
        <p:txBody>
          <a:bodyPr/>
          <a:lstStyle/>
          <a:p>
            <a:r>
              <a:rPr lang="en-US" altLang="zh-TW" sz="4640">
                <a:solidFill>
                  <a:srgbClr val="000000"/>
                </a:solidFill>
                <a:latin typeface="ComputerModernBoldExtended"/>
              </a:rPr>
              <a:t>RMSProp + Momentum</a:t>
            </a:r>
            <a:endParaRPr lang="zh-TW" altLang="en-US"/>
          </a:p>
        </p:txBody>
      </p:sp>
      <p:sp>
        <p:nvSpPr>
          <p:cNvPr id="2" name="投影片編號版面配置區 1">
            <a:extLst>
              <a:ext uri="{FF2B5EF4-FFF2-40B4-BE49-F238E27FC236}">
                <a16:creationId xmlns:a16="http://schemas.microsoft.com/office/drawing/2014/main" id="{BE49868C-EC83-41F8-B90C-945250FB50AE}"/>
              </a:ext>
            </a:extLst>
          </p:cNvPr>
          <p:cNvSpPr>
            <a:spLocks noGrp="1"/>
          </p:cNvSpPr>
          <p:nvPr>
            <p:ph type="sldNum" sz="quarter" idx="12"/>
          </p:nvPr>
        </p:nvSpPr>
        <p:spPr/>
        <p:txBody>
          <a:bodyPr/>
          <a:lstStyle/>
          <a:p>
            <a:pPr defTabSz="642915" fontAlgn="auto">
              <a:spcBef>
                <a:spcPts val="0"/>
              </a:spcBef>
              <a:spcAft>
                <a:spcPts val="0"/>
              </a:spcAft>
            </a:pPr>
            <a:fld id="{19B12225-5612-419B-A8D5-4B8EEE4C217E}" type="slidenum">
              <a:rPr lang="en-US">
                <a:solidFill>
                  <a:prstClr val="black">
                    <a:tint val="95000"/>
                  </a:prstClr>
                </a:solidFill>
                <a:ea typeface="+mn-ea"/>
              </a:rPr>
              <a:pPr defTabSz="642915" fontAlgn="auto">
                <a:spcBef>
                  <a:spcPts val="0"/>
                </a:spcBef>
                <a:spcAft>
                  <a:spcPts val="0"/>
                </a:spcAft>
              </a:pPr>
              <a:t>12</a:t>
            </a:fld>
            <a:endParaRPr lang="en-US">
              <a:solidFill>
                <a:prstClr val="black">
                  <a:tint val="95000"/>
                </a:prstClr>
              </a:solidFill>
              <a:ea typeface="+mn-ea"/>
            </a:endParaRPr>
          </a:p>
        </p:txBody>
      </p:sp>
      <p:sp>
        <p:nvSpPr>
          <p:cNvPr id="4" name="矩形 3">
            <a:extLst>
              <a:ext uri="{FF2B5EF4-FFF2-40B4-BE49-F238E27FC236}">
                <a16:creationId xmlns:a16="http://schemas.microsoft.com/office/drawing/2014/main" id="{18CA2459-4504-400E-BF85-0EACA3B77B95}"/>
              </a:ext>
            </a:extLst>
          </p:cNvPr>
          <p:cNvSpPr/>
          <p:nvPr/>
        </p:nvSpPr>
        <p:spPr>
          <a:xfrm>
            <a:off x="363316" y="1018058"/>
            <a:ext cx="11481777" cy="3170099"/>
          </a:xfrm>
          <a:prstGeom prst="rect">
            <a:avLst/>
          </a:prstGeom>
        </p:spPr>
        <p:txBody>
          <a:bodyPr wrap="square">
            <a:spAutoFit/>
          </a:bodyPr>
          <a:lstStyle/>
          <a:p>
            <a:pPr marL="321457" indent="-321457" defTabSz="642915" fontAlgn="auto">
              <a:spcBef>
                <a:spcPts val="844"/>
              </a:spcBef>
              <a:spcAft>
                <a:spcPts val="0"/>
              </a:spcAft>
              <a:buFont typeface="Arial" panose="020B0604020202020204" pitchFamily="34" charset="0"/>
              <a:buChar char="•"/>
            </a:pPr>
            <a:r>
              <a:rPr kumimoji="0" lang="en-US" altLang="zh-TW" sz="2250" dirty="0" err="1">
                <a:solidFill>
                  <a:prstClr val="black"/>
                </a:solidFill>
                <a:latin typeface="Calibri" panose="020F0502020204030204" pitchFamily="34" charset="0"/>
                <a:ea typeface="新細明體" panose="02020500000000000000" pitchFamily="18" charset="-120"/>
                <a:cs typeface="Calibri" panose="020F0502020204030204" pitchFamily="34" charset="0"/>
              </a:rPr>
              <a:t>RMSProp</a:t>
            </a:r>
            <a:r>
              <a:rPr kumimoji="0" lang="en-US" altLang="zh-TW" sz="2250" dirty="0">
                <a:solidFill>
                  <a:prstClr val="black"/>
                </a:solidFill>
                <a:latin typeface="Calibri" panose="020F0502020204030204" pitchFamily="34" charset="0"/>
                <a:ea typeface="新細明體" panose="02020500000000000000" pitchFamily="18" charset="-120"/>
                <a:cs typeface="Calibri" panose="020F0502020204030204" pitchFamily="34" charset="0"/>
              </a:rPr>
              <a:t> is shown in its standard form in algorithm 8.5 and combined with </a:t>
            </a:r>
            <a:r>
              <a:rPr kumimoji="0" lang="en-US" altLang="zh-TW" sz="2250" dirty="0" err="1">
                <a:solidFill>
                  <a:srgbClr val="FF0000"/>
                </a:solidFill>
                <a:latin typeface="Calibri" panose="020F0502020204030204" pitchFamily="34" charset="0"/>
                <a:ea typeface="新細明體" panose="02020500000000000000" pitchFamily="18" charset="-120"/>
                <a:cs typeface="Calibri" panose="020F0502020204030204" pitchFamily="34" charset="0"/>
              </a:rPr>
              <a:t>Nesterov</a:t>
            </a:r>
            <a:r>
              <a:rPr kumimoji="0" lang="en-US" altLang="zh-TW" sz="2250" dirty="0">
                <a:solidFill>
                  <a:srgbClr val="FF0000"/>
                </a:solidFill>
                <a:latin typeface="Calibri" panose="020F0502020204030204" pitchFamily="34" charset="0"/>
                <a:ea typeface="新細明體" panose="02020500000000000000" pitchFamily="18" charset="-120"/>
                <a:cs typeface="Calibri" panose="020F0502020204030204" pitchFamily="34" charset="0"/>
              </a:rPr>
              <a:t> momentum</a:t>
            </a:r>
            <a:r>
              <a:rPr kumimoji="0" lang="en-US" altLang="zh-TW" sz="2250" dirty="0">
                <a:solidFill>
                  <a:prstClr val="black"/>
                </a:solidFill>
                <a:latin typeface="Calibri" panose="020F0502020204030204" pitchFamily="34" charset="0"/>
                <a:ea typeface="新細明體" panose="02020500000000000000" pitchFamily="18" charset="-120"/>
                <a:cs typeface="Calibri" panose="020F0502020204030204" pitchFamily="34" charset="0"/>
              </a:rPr>
              <a:t> in algorithm 8.6. </a:t>
            </a:r>
          </a:p>
          <a:p>
            <a:pPr marL="321457" indent="-321457" defTabSz="642915" fontAlgn="auto">
              <a:spcBef>
                <a:spcPts val="844"/>
              </a:spcBef>
              <a:spcAft>
                <a:spcPts val="0"/>
              </a:spcAft>
              <a:buFont typeface="Arial" panose="020B0604020202020204" pitchFamily="34" charset="0"/>
              <a:buChar char="•"/>
            </a:pPr>
            <a:r>
              <a:rPr kumimoji="0" lang="en-US" altLang="zh-TW" sz="2250" dirty="0">
                <a:solidFill>
                  <a:prstClr val="black"/>
                </a:solidFill>
                <a:latin typeface="Calibri" panose="020F0502020204030204" pitchFamily="34" charset="0"/>
                <a:ea typeface="新細明體" panose="02020500000000000000" pitchFamily="18" charset="-120"/>
                <a:cs typeface="Calibri" panose="020F0502020204030204" pitchFamily="34" charset="0"/>
              </a:rPr>
              <a:t>Compared to </a:t>
            </a:r>
            <a:r>
              <a:rPr kumimoji="0" lang="en-US" altLang="zh-TW" sz="2250" dirty="0" err="1">
                <a:solidFill>
                  <a:prstClr val="black"/>
                </a:solidFill>
                <a:latin typeface="Calibri" panose="020F0502020204030204" pitchFamily="34" charset="0"/>
                <a:ea typeface="新細明體" panose="02020500000000000000" pitchFamily="18" charset="-120"/>
                <a:cs typeface="Calibri" panose="020F0502020204030204" pitchFamily="34" charset="0"/>
              </a:rPr>
              <a:t>AdaGrad</a:t>
            </a:r>
            <a:r>
              <a:rPr kumimoji="0" lang="en-US" altLang="zh-TW" sz="2250" dirty="0">
                <a:solidFill>
                  <a:prstClr val="black"/>
                </a:solidFill>
                <a:latin typeface="Calibri" panose="020F0502020204030204" pitchFamily="34" charset="0"/>
                <a:ea typeface="新細明體" panose="02020500000000000000" pitchFamily="18" charset="-120"/>
                <a:cs typeface="Calibri" panose="020F0502020204030204" pitchFamily="34" charset="0"/>
              </a:rPr>
              <a:t>, the use of the moving average introduces a new </a:t>
            </a:r>
            <a:r>
              <a:rPr kumimoji="0" lang="en-US" altLang="zh-TW" sz="2250" dirty="0" err="1">
                <a:solidFill>
                  <a:prstClr val="black"/>
                </a:solidFill>
                <a:latin typeface="Calibri" panose="020F0502020204030204" pitchFamily="34" charset="0"/>
                <a:ea typeface="新細明體" panose="02020500000000000000" pitchFamily="18" charset="-120"/>
                <a:cs typeface="Calibri" panose="020F0502020204030204" pitchFamily="34" charset="0"/>
              </a:rPr>
              <a:t>hyperparameter</a:t>
            </a:r>
            <a:r>
              <a:rPr kumimoji="0" lang="en-US" altLang="zh-TW" sz="2250" dirty="0">
                <a:solidFill>
                  <a:prstClr val="black"/>
                </a:solidFill>
                <a:latin typeface="Calibri" panose="020F0502020204030204" pitchFamily="34" charset="0"/>
                <a:ea typeface="新細明體" panose="02020500000000000000" pitchFamily="18" charset="-120"/>
                <a:cs typeface="Calibri" panose="020F0502020204030204" pitchFamily="34" charset="0"/>
              </a:rPr>
              <a:t>, </a:t>
            </a:r>
            <a:r>
              <a:rPr kumimoji="0" lang="en-US" altLang="zh-TW" sz="2250" i="1" dirty="0">
                <a:solidFill>
                  <a:prstClr val="black"/>
                </a:solidFill>
                <a:latin typeface="Calibri" panose="020F0502020204030204" pitchFamily="34" charset="0"/>
                <a:ea typeface="新細明體" panose="02020500000000000000" pitchFamily="18" charset="-120"/>
                <a:cs typeface="Calibri" panose="020F0502020204030204" pitchFamily="34" charset="0"/>
              </a:rPr>
              <a:t>ρ</a:t>
            </a:r>
            <a:r>
              <a:rPr kumimoji="0" lang="en-US" altLang="zh-TW" sz="2250" dirty="0">
                <a:solidFill>
                  <a:prstClr val="black"/>
                </a:solidFill>
                <a:latin typeface="Calibri" panose="020F0502020204030204" pitchFamily="34" charset="0"/>
                <a:ea typeface="新細明體" panose="02020500000000000000" pitchFamily="18" charset="-120"/>
                <a:cs typeface="Calibri" panose="020F0502020204030204" pitchFamily="34" charset="0"/>
              </a:rPr>
              <a:t>, that controls the </a:t>
            </a:r>
            <a:r>
              <a:rPr kumimoji="0" lang="en-US" altLang="zh-TW" sz="2250" dirty="0">
                <a:solidFill>
                  <a:srgbClr val="FF0000"/>
                </a:solidFill>
                <a:latin typeface="Calibri" panose="020F0502020204030204" pitchFamily="34" charset="0"/>
                <a:ea typeface="新細明體" panose="02020500000000000000" pitchFamily="18" charset="-120"/>
                <a:cs typeface="Calibri" panose="020F0502020204030204" pitchFamily="34" charset="0"/>
              </a:rPr>
              <a:t>length scale </a:t>
            </a:r>
            <a:r>
              <a:rPr kumimoji="0" lang="en-US" altLang="zh-TW" sz="2250" dirty="0">
                <a:solidFill>
                  <a:prstClr val="black"/>
                </a:solidFill>
                <a:latin typeface="Calibri" panose="020F0502020204030204" pitchFamily="34" charset="0"/>
                <a:ea typeface="新細明體" panose="02020500000000000000" pitchFamily="18" charset="-120"/>
                <a:cs typeface="Calibri" panose="020F0502020204030204" pitchFamily="34" charset="0"/>
              </a:rPr>
              <a:t>of the moving average.</a:t>
            </a:r>
          </a:p>
          <a:p>
            <a:pPr marL="321457" indent="-321457" defTabSz="642915" fontAlgn="auto">
              <a:spcBef>
                <a:spcPts val="844"/>
              </a:spcBef>
              <a:spcAft>
                <a:spcPts val="0"/>
              </a:spcAft>
              <a:buFont typeface="Arial" panose="020B0604020202020204" pitchFamily="34" charset="0"/>
              <a:buChar char="•"/>
            </a:pPr>
            <a:r>
              <a:rPr kumimoji="0" lang="en-US" altLang="zh-TW" sz="2250" dirty="0">
                <a:solidFill>
                  <a:prstClr val="black"/>
                </a:solidFill>
                <a:latin typeface="Calibri" panose="020F0502020204030204" pitchFamily="34" charset="0"/>
                <a:ea typeface="新細明體" panose="02020500000000000000" pitchFamily="18" charset="-120"/>
                <a:cs typeface="Calibri" panose="020F0502020204030204" pitchFamily="34" charset="0"/>
              </a:rPr>
              <a:t>Empirically, </a:t>
            </a:r>
            <a:r>
              <a:rPr kumimoji="0" lang="en-US" altLang="zh-TW" sz="2250" dirty="0" err="1">
                <a:solidFill>
                  <a:srgbClr val="FF0000"/>
                </a:solidFill>
                <a:latin typeface="Calibri" panose="020F0502020204030204" pitchFamily="34" charset="0"/>
                <a:ea typeface="新細明體" panose="02020500000000000000" pitchFamily="18" charset="-120"/>
                <a:cs typeface="Calibri" panose="020F0502020204030204" pitchFamily="34" charset="0"/>
              </a:rPr>
              <a:t>RMSProp</a:t>
            </a:r>
            <a:r>
              <a:rPr kumimoji="0" lang="en-US" altLang="zh-TW" sz="2250" dirty="0">
                <a:solidFill>
                  <a:prstClr val="black"/>
                </a:solidFill>
                <a:latin typeface="Calibri" panose="020F0502020204030204" pitchFamily="34" charset="0"/>
                <a:ea typeface="新細明體" panose="02020500000000000000" pitchFamily="18" charset="-120"/>
                <a:cs typeface="Calibri" panose="020F0502020204030204" pitchFamily="34" charset="0"/>
              </a:rPr>
              <a:t> has been shown to be an </a:t>
            </a:r>
            <a:r>
              <a:rPr kumimoji="0" lang="en-US" altLang="zh-TW" sz="2250" dirty="0">
                <a:solidFill>
                  <a:srgbClr val="FF0000"/>
                </a:solidFill>
                <a:latin typeface="Calibri" panose="020F0502020204030204" pitchFamily="34" charset="0"/>
                <a:ea typeface="新細明體" panose="02020500000000000000" pitchFamily="18" charset="-120"/>
                <a:cs typeface="Calibri" panose="020F0502020204030204" pitchFamily="34" charset="0"/>
              </a:rPr>
              <a:t>effective</a:t>
            </a:r>
            <a:r>
              <a:rPr kumimoji="0" lang="en-US" altLang="zh-TW" sz="2250" dirty="0">
                <a:solidFill>
                  <a:prstClr val="black"/>
                </a:solidFill>
                <a:latin typeface="Calibri" panose="020F0502020204030204" pitchFamily="34" charset="0"/>
                <a:ea typeface="新細明體" panose="02020500000000000000" pitchFamily="18" charset="-120"/>
                <a:cs typeface="Calibri" panose="020F0502020204030204" pitchFamily="34" charset="0"/>
              </a:rPr>
              <a:t> and </a:t>
            </a:r>
            <a:r>
              <a:rPr kumimoji="0" lang="en-US" altLang="zh-TW" sz="2250" dirty="0">
                <a:solidFill>
                  <a:srgbClr val="FF0000"/>
                </a:solidFill>
                <a:latin typeface="Calibri" panose="020F0502020204030204" pitchFamily="34" charset="0"/>
                <a:ea typeface="新細明體" panose="02020500000000000000" pitchFamily="18" charset="-120"/>
                <a:cs typeface="Calibri" panose="020F0502020204030204" pitchFamily="34" charset="0"/>
              </a:rPr>
              <a:t>practical</a:t>
            </a:r>
            <a:r>
              <a:rPr kumimoji="0" lang="en-US" altLang="zh-TW" sz="2250" dirty="0">
                <a:solidFill>
                  <a:prstClr val="black"/>
                </a:solidFill>
                <a:latin typeface="Calibri" panose="020F0502020204030204" pitchFamily="34" charset="0"/>
                <a:ea typeface="新細明體" panose="02020500000000000000" pitchFamily="18" charset="-120"/>
                <a:cs typeface="Calibri" panose="020F0502020204030204" pitchFamily="34" charset="0"/>
              </a:rPr>
              <a:t> optimization algorithm for deep neural networks. </a:t>
            </a:r>
          </a:p>
          <a:p>
            <a:pPr marL="321457" indent="-321457" defTabSz="642915" fontAlgn="auto">
              <a:spcBef>
                <a:spcPts val="844"/>
              </a:spcBef>
              <a:spcAft>
                <a:spcPts val="0"/>
              </a:spcAft>
              <a:buFont typeface="Arial" panose="020B0604020202020204" pitchFamily="34" charset="0"/>
              <a:buChar char="•"/>
            </a:pPr>
            <a:r>
              <a:rPr kumimoji="0" lang="en-US" altLang="zh-TW" sz="2250" dirty="0">
                <a:solidFill>
                  <a:prstClr val="black"/>
                </a:solidFill>
                <a:latin typeface="Calibri" panose="020F0502020204030204" pitchFamily="34" charset="0"/>
                <a:ea typeface="新細明體" panose="02020500000000000000" pitchFamily="18" charset="-120"/>
                <a:cs typeface="Calibri" panose="020F0502020204030204" pitchFamily="34" charset="0"/>
              </a:rPr>
              <a:t>It is currently one of the go-to optimization methods being employed routinely by deep learning practitioners.</a:t>
            </a:r>
            <a:endParaRPr kumimoji="0" lang="zh-TW" altLang="en-US" sz="2250" dirty="0">
              <a:solidFill>
                <a:prstClr val="black"/>
              </a:solidFill>
              <a:latin typeface="Calibri" panose="020F0502020204030204" pitchFamily="34" charset="0"/>
              <a:ea typeface="新細明體" panose="02020500000000000000" pitchFamily="18" charset="-120"/>
              <a:cs typeface="Calibri" panose="020F0502020204030204" pitchFamily="34" charset="0"/>
            </a:endParaRPr>
          </a:p>
        </p:txBody>
      </p:sp>
      <p:pic>
        <p:nvPicPr>
          <p:cNvPr id="5" name="圖片 4"/>
          <p:cNvPicPr>
            <a:picLocks noChangeAspect="1"/>
          </p:cNvPicPr>
          <p:nvPr/>
        </p:nvPicPr>
        <p:blipFill>
          <a:blip r:embed="rId2"/>
          <a:stretch>
            <a:fillRect/>
          </a:stretch>
        </p:blipFill>
        <p:spPr>
          <a:xfrm>
            <a:off x="1756304" y="4213609"/>
            <a:ext cx="8542285" cy="930420"/>
          </a:xfrm>
          <a:prstGeom prst="rect">
            <a:avLst/>
          </a:prstGeom>
        </p:spPr>
      </p:pic>
      <p:pic>
        <p:nvPicPr>
          <p:cNvPr id="6" name="圖片 5"/>
          <p:cNvPicPr>
            <a:picLocks noChangeAspect="1"/>
          </p:cNvPicPr>
          <p:nvPr/>
        </p:nvPicPr>
        <p:blipFill>
          <a:blip r:embed="rId3"/>
          <a:stretch>
            <a:fillRect/>
          </a:stretch>
        </p:blipFill>
        <p:spPr>
          <a:xfrm>
            <a:off x="1754180" y="5644843"/>
            <a:ext cx="9125977" cy="1065101"/>
          </a:xfrm>
          <a:prstGeom prst="rect">
            <a:avLst/>
          </a:prstGeom>
        </p:spPr>
      </p:pic>
      <p:sp>
        <p:nvSpPr>
          <p:cNvPr id="7" name="向下箭號 6"/>
          <p:cNvSpPr/>
          <p:nvPr/>
        </p:nvSpPr>
        <p:spPr>
          <a:xfrm>
            <a:off x="5185200" y="5171147"/>
            <a:ext cx="375035" cy="307282"/>
          </a:xfrm>
          <a:prstGeom prst="downArrow">
            <a:avLst/>
          </a:prstGeom>
          <a:solidFill>
            <a:srgbClr val="0000CC"/>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defTabSz="642915" fontAlgn="auto">
              <a:spcBef>
                <a:spcPts val="0"/>
              </a:spcBef>
              <a:spcAft>
                <a:spcPts val="0"/>
              </a:spcAft>
            </a:pPr>
            <a:endParaRPr kumimoji="0" lang="zh-TW" altLang="en-US" sz="1266">
              <a:solidFill>
                <a:prstClr val="black"/>
              </a:solidFill>
              <a:latin typeface="Corbel"/>
              <a:ea typeface="新細明體" panose="02020500000000000000" pitchFamily="18" charset="-120"/>
            </a:endParaRPr>
          </a:p>
        </p:txBody>
      </p:sp>
    </p:spTree>
    <p:extLst>
      <p:ext uri="{BB962C8B-B14F-4D97-AF65-F5344CB8AC3E}">
        <p14:creationId xmlns:p14="http://schemas.microsoft.com/office/powerpoint/2010/main" val="537932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pPr>
              <a:defRPr/>
            </a:pPr>
            <a:fld id="{3C7D486D-645B-4CA1-932F-9FC8C8B918A3}" type="slidenum">
              <a:rPr lang="en-US" altLang="zh-TW" smtClean="0"/>
              <a:pPr>
                <a:defRPr/>
              </a:pPr>
              <a:t>13</a:t>
            </a:fld>
            <a:endParaRPr lang="en-US" altLang="zh-TW"/>
          </a:p>
        </p:txBody>
      </p:sp>
      <p:sp>
        <p:nvSpPr>
          <p:cNvPr id="5" name="文字方塊 4"/>
          <p:cNvSpPr txBox="1"/>
          <p:nvPr/>
        </p:nvSpPr>
        <p:spPr>
          <a:xfrm>
            <a:off x="3232727" y="5272364"/>
            <a:ext cx="6280727" cy="1015663"/>
          </a:xfrm>
          <a:prstGeom prst="rect">
            <a:avLst/>
          </a:prstGeom>
          <a:noFill/>
        </p:spPr>
        <p:txBody>
          <a:bodyPr wrap="square" rtlCol="0">
            <a:spAutoFit/>
          </a:bodyPr>
          <a:lstStyle/>
          <a:p>
            <a:r>
              <a:rPr lang="en-US" altLang="zh-TW" sz="2000" dirty="0" smtClean="0">
                <a:latin typeface="+mn-lt"/>
              </a:rPr>
              <a:t>a. [0.665  0.033  0.012  0.012  0.033 0.245]</a:t>
            </a:r>
            <a:r>
              <a:rPr lang="en-US" altLang="zh-TW" sz="2000" baseline="30000" dirty="0" smtClean="0">
                <a:latin typeface="+mn-lt"/>
              </a:rPr>
              <a:t>T</a:t>
            </a:r>
          </a:p>
          <a:p>
            <a:endParaRPr lang="en-US" altLang="zh-TW" sz="2000" dirty="0">
              <a:latin typeface="+mn-lt"/>
            </a:endParaRPr>
          </a:p>
          <a:p>
            <a:r>
              <a:rPr lang="en-US" altLang="zh-TW" sz="2000" dirty="0" smtClean="0">
                <a:latin typeface="+mn-lt"/>
              </a:rPr>
              <a:t>b. -(1*log0.245) = 0.612</a:t>
            </a:r>
            <a:endParaRPr lang="zh-TW" altLang="en-US" sz="2000" dirty="0">
              <a:latin typeface="+mn-lt"/>
            </a:endParaRPr>
          </a:p>
        </p:txBody>
      </p:sp>
      <p:sp>
        <p:nvSpPr>
          <p:cNvPr id="6" name="文字方塊 5"/>
          <p:cNvSpPr txBox="1"/>
          <p:nvPr/>
        </p:nvSpPr>
        <p:spPr>
          <a:xfrm>
            <a:off x="3297382" y="4213939"/>
            <a:ext cx="1782618" cy="400110"/>
          </a:xfrm>
          <a:prstGeom prst="rect">
            <a:avLst/>
          </a:prstGeom>
          <a:noFill/>
        </p:spPr>
        <p:txBody>
          <a:bodyPr wrap="square" rtlCol="0">
            <a:spAutoFit/>
          </a:bodyPr>
          <a:lstStyle/>
          <a:p>
            <a:r>
              <a:rPr lang="en-US" altLang="zh-TW" sz="2000" dirty="0" smtClean="0"/>
              <a:t>223</a:t>
            </a:r>
            <a:endParaRPr lang="zh-TW" altLang="en-US" sz="2000" baseline="30000" dirty="0"/>
          </a:p>
        </p:txBody>
      </p:sp>
      <p:sp>
        <p:nvSpPr>
          <p:cNvPr id="7" name="矩形 6"/>
          <p:cNvSpPr/>
          <p:nvPr/>
        </p:nvSpPr>
        <p:spPr>
          <a:xfrm>
            <a:off x="3232727" y="4633438"/>
            <a:ext cx="6553299" cy="400110"/>
          </a:xfrm>
          <a:prstGeom prst="rect">
            <a:avLst/>
          </a:prstGeom>
        </p:spPr>
        <p:txBody>
          <a:bodyPr wrap="square">
            <a:spAutoFit/>
          </a:bodyPr>
          <a:lstStyle/>
          <a:p>
            <a:r>
              <a:rPr lang="en-US" altLang="zh-TW" sz="2000" dirty="0" smtClean="0">
                <a:latin typeface="+mn-lt"/>
              </a:rPr>
              <a:t>[148  7.4  2.7   2.7   7.4  54.8]</a:t>
            </a:r>
            <a:r>
              <a:rPr lang="en-US" altLang="zh-TW" sz="2000" baseline="30000" dirty="0" smtClean="0">
                <a:latin typeface="+mn-lt"/>
              </a:rPr>
              <a:t>T</a:t>
            </a:r>
            <a:endParaRPr lang="zh-TW" altLang="en-US" sz="2000" baseline="30000" dirty="0">
              <a:latin typeface="+mn-lt"/>
            </a:endParaRPr>
          </a:p>
        </p:txBody>
      </p:sp>
      <p:pic>
        <p:nvPicPr>
          <p:cNvPr id="4" name="圖片 3"/>
          <p:cNvPicPr>
            <a:picLocks noChangeAspect="1"/>
          </p:cNvPicPr>
          <p:nvPr/>
        </p:nvPicPr>
        <p:blipFill>
          <a:blip r:embed="rId2"/>
          <a:stretch>
            <a:fillRect/>
          </a:stretch>
        </p:blipFill>
        <p:spPr>
          <a:xfrm>
            <a:off x="680627" y="384595"/>
            <a:ext cx="11013208" cy="3395896"/>
          </a:xfrm>
          <a:prstGeom prst="rect">
            <a:avLst/>
          </a:prstGeom>
        </p:spPr>
      </p:pic>
    </p:spTree>
    <p:extLst>
      <p:ext uri="{BB962C8B-B14F-4D97-AF65-F5344CB8AC3E}">
        <p14:creationId xmlns:p14="http://schemas.microsoft.com/office/powerpoint/2010/main" val="1370362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D73CA319-4AC8-4B6B-9AA0-5D99D165F697}" type="slidenum">
              <a:rPr lang="en-US" altLang="zh-TW" smtClean="0"/>
              <a:pPr>
                <a:defRPr/>
              </a:pPr>
              <a:t>14</a:t>
            </a:fld>
            <a:endParaRPr lang="en-US" altLang="zh-TW"/>
          </a:p>
        </p:txBody>
      </p:sp>
      <mc:AlternateContent xmlns:mc="http://schemas.openxmlformats.org/markup-compatibility/2006" xmlns:a14="http://schemas.microsoft.com/office/drawing/2010/main">
        <mc:Choice Requires="a14">
          <p:sp>
            <p:nvSpPr>
              <p:cNvPr id="4" name="文字方塊 3"/>
              <p:cNvSpPr txBox="1"/>
              <p:nvPr/>
            </p:nvSpPr>
            <p:spPr>
              <a:xfrm>
                <a:off x="2227634" y="2602149"/>
                <a:ext cx="9134272" cy="2436436"/>
              </a:xfrm>
              <a:prstGeom prst="rect">
                <a:avLst/>
              </a:prstGeom>
              <a:noFill/>
            </p:spPr>
            <p:txBody>
              <a:bodyPr wrap="square" lIns="0" tIns="0" rIns="0" bIns="0" rtlCol="0">
                <a:spAutoFit/>
              </a:bodyPr>
              <a:lstStyle/>
              <a:p>
                <a:pPr>
                  <a:spcAft>
                    <a:spcPts val="1800"/>
                  </a:spcAft>
                </a:pPr>
                <a14:m>
                  <m:oMathPara xmlns:m="http://schemas.openxmlformats.org/officeDocument/2006/math">
                    <m:oMathParaPr>
                      <m:jc m:val="left"/>
                    </m:oMathParaPr>
                    <m:oMath xmlns:m="http://schemas.openxmlformats.org/officeDocument/2006/math">
                      <m:r>
                        <a:rPr lang="en-US" altLang="zh-TW" sz="1800" b="0" i="1" smtClean="0">
                          <a:latin typeface="Cambria Math" panose="02040503050406030204" pitchFamily="18" charset="0"/>
                        </a:rPr>
                        <m:t>−</m:t>
                      </m:r>
                      <m:f>
                        <m:fPr>
                          <m:ctrlPr>
                            <a:rPr lang="en-US" altLang="zh-TW" sz="1800" b="0" i="1" smtClean="0">
                              <a:latin typeface="Cambria Math" panose="02040503050406030204" pitchFamily="18" charset="0"/>
                            </a:rPr>
                          </m:ctrlPr>
                        </m:fPr>
                        <m:num>
                          <m:r>
                            <a:rPr lang="en-US" altLang="zh-TW" sz="1800" b="0" i="1" smtClean="0">
                              <a:latin typeface="Cambria Math" panose="02040503050406030204" pitchFamily="18" charset="0"/>
                            </a:rPr>
                            <m:t>1</m:t>
                          </m:r>
                        </m:num>
                        <m:den>
                          <m:r>
                            <a:rPr lang="en-US" altLang="zh-TW" sz="1800" b="0" i="1" smtClean="0">
                              <a:latin typeface="Cambria Math" panose="02040503050406030204" pitchFamily="18" charset="0"/>
                            </a:rPr>
                            <m:t>3</m:t>
                          </m:r>
                        </m:den>
                      </m:f>
                      <m:d>
                        <m:dPr>
                          <m:ctrlPr>
                            <a:rPr lang="en-US" altLang="zh-TW" sz="1800" b="0" i="1" smtClean="0">
                              <a:latin typeface="Cambria Math" panose="02040503050406030204" pitchFamily="18" charset="0"/>
                            </a:rPr>
                          </m:ctrlPr>
                        </m:dPr>
                        <m:e>
                          <m:r>
                            <a:rPr lang="en-US" altLang="zh-TW" sz="1800" b="0" i="1" smtClean="0">
                              <a:latin typeface="Cambria Math" panose="02040503050406030204" pitchFamily="18" charset="0"/>
                            </a:rPr>
                            <m:t>0∗</m:t>
                          </m:r>
                          <m:r>
                            <a:rPr lang="en-US" altLang="zh-TW" sz="1800" b="0" i="1" smtClean="0">
                              <a:latin typeface="Cambria Math" panose="02040503050406030204" pitchFamily="18" charset="0"/>
                            </a:rPr>
                            <m:t>𝑙𝑜𝑔</m:t>
                          </m:r>
                          <m:r>
                            <a:rPr lang="en-US" altLang="zh-TW" sz="1800" b="0" i="1" smtClean="0">
                              <a:latin typeface="Cambria Math" panose="02040503050406030204" pitchFamily="18" charset="0"/>
                            </a:rPr>
                            <m:t>0.8+1∗</m:t>
                          </m:r>
                          <m:r>
                            <a:rPr lang="en-US" altLang="zh-TW" sz="1800" b="0" i="1" smtClean="0">
                              <a:latin typeface="Cambria Math" panose="02040503050406030204" pitchFamily="18" charset="0"/>
                            </a:rPr>
                            <m:t>𝑙𝑜𝑔</m:t>
                          </m:r>
                          <m:r>
                            <a:rPr lang="en-US" altLang="zh-TW" sz="1800" b="0" i="1" smtClean="0">
                              <a:latin typeface="Cambria Math" panose="02040503050406030204" pitchFamily="18" charset="0"/>
                            </a:rPr>
                            <m:t>0.2+1∗</m:t>
                          </m:r>
                          <m:r>
                            <a:rPr lang="en-US" altLang="zh-TW" sz="1800" i="1">
                              <a:latin typeface="Cambria Math" panose="02040503050406030204" pitchFamily="18" charset="0"/>
                            </a:rPr>
                            <m:t>𝑙𝑜𝑔</m:t>
                          </m:r>
                          <m:r>
                            <a:rPr lang="en-US" altLang="zh-TW" sz="1800" i="1">
                              <a:latin typeface="Cambria Math" panose="02040503050406030204" pitchFamily="18" charset="0"/>
                            </a:rPr>
                            <m:t>0.2+0∗</m:t>
                          </m:r>
                          <m:r>
                            <a:rPr lang="en-US" altLang="zh-TW" sz="1800" i="1">
                              <a:latin typeface="Cambria Math" panose="02040503050406030204" pitchFamily="18" charset="0"/>
                            </a:rPr>
                            <m:t>𝑙𝑜𝑔</m:t>
                          </m:r>
                          <m:r>
                            <a:rPr lang="en-US" altLang="zh-TW" sz="1800" i="1">
                              <a:latin typeface="Cambria Math" panose="02040503050406030204" pitchFamily="18" charset="0"/>
                            </a:rPr>
                            <m:t>0.8+0∗</m:t>
                          </m:r>
                          <m:r>
                            <a:rPr lang="en-US" altLang="zh-TW" sz="1800" i="1">
                              <a:latin typeface="Cambria Math" panose="02040503050406030204" pitchFamily="18" charset="0"/>
                            </a:rPr>
                            <m:t>𝑙𝑜𝑔</m:t>
                          </m:r>
                          <m:r>
                            <a:rPr lang="en-US" altLang="zh-TW" sz="1800" i="1">
                              <a:latin typeface="Cambria Math" panose="02040503050406030204" pitchFamily="18" charset="0"/>
                            </a:rPr>
                            <m:t>0.7+1∗</m:t>
                          </m:r>
                          <m:r>
                            <a:rPr lang="en-US" altLang="zh-TW" sz="1800" i="1">
                              <a:latin typeface="Cambria Math" panose="02040503050406030204" pitchFamily="18" charset="0"/>
                            </a:rPr>
                            <m:t>𝑙𝑜𝑔</m:t>
                          </m:r>
                          <m:r>
                            <a:rPr lang="en-US" altLang="zh-TW" sz="1800" i="1">
                              <a:latin typeface="Cambria Math" panose="02040503050406030204" pitchFamily="18" charset="0"/>
                            </a:rPr>
                            <m:t>0.3</m:t>
                          </m:r>
                        </m:e>
                      </m:d>
                    </m:oMath>
                  </m:oMathPara>
                </a14:m>
                <a:endParaRPr lang="en-US" altLang="zh-TW" sz="1800" b="0" i="1" dirty="0" smtClean="0">
                  <a:latin typeface="Cambria Math" panose="02040503050406030204" pitchFamily="18" charset="0"/>
                </a:endParaRPr>
              </a:p>
              <a:p>
                <a:pPr>
                  <a:spcAft>
                    <a:spcPts val="1800"/>
                  </a:spcAft>
                </a:pPr>
                <a14:m>
                  <m:oMath xmlns:m="http://schemas.openxmlformats.org/officeDocument/2006/math">
                    <m:r>
                      <a:rPr lang="en-US" altLang="zh-TW" sz="1800" b="0" i="0" smtClean="0">
                        <a:latin typeface="Cambria Math" panose="02040503050406030204" pitchFamily="18" charset="0"/>
                      </a:rPr>
                      <m:t>=</m:t>
                    </m:r>
                    <m:r>
                      <a:rPr lang="en-US" altLang="zh-TW" sz="1800" i="1">
                        <a:latin typeface="Cambria Math" panose="02040503050406030204" pitchFamily="18" charset="0"/>
                      </a:rPr>
                      <m:t>−</m:t>
                    </m:r>
                    <m:f>
                      <m:fPr>
                        <m:ctrlPr>
                          <a:rPr lang="en-US" altLang="zh-TW" sz="1800" i="1">
                            <a:latin typeface="Cambria Math" panose="02040503050406030204" pitchFamily="18" charset="0"/>
                          </a:rPr>
                        </m:ctrlPr>
                      </m:fPr>
                      <m:num>
                        <m:r>
                          <a:rPr lang="en-US" altLang="zh-TW" sz="1800" i="1">
                            <a:latin typeface="Cambria Math" panose="02040503050406030204" pitchFamily="18" charset="0"/>
                          </a:rPr>
                          <m:t>1</m:t>
                        </m:r>
                      </m:num>
                      <m:den>
                        <m:r>
                          <a:rPr lang="en-US" altLang="zh-TW" sz="1800" i="1">
                            <a:latin typeface="Cambria Math" panose="02040503050406030204" pitchFamily="18" charset="0"/>
                          </a:rPr>
                          <m:t>3</m:t>
                        </m:r>
                      </m:den>
                    </m:f>
                  </m:oMath>
                </a14:m>
                <a:r>
                  <a:rPr lang="en-US" altLang="zh-TW" sz="1800" dirty="0" smtClean="0"/>
                  <a:t>(</a:t>
                </a:r>
                <a14:m>
                  <m:oMath xmlns:m="http://schemas.openxmlformats.org/officeDocument/2006/math">
                    <m:r>
                      <a:rPr lang="en-US" altLang="zh-TW" sz="1800" i="1">
                        <a:latin typeface="Cambria Math" panose="02040503050406030204" pitchFamily="18" charset="0"/>
                      </a:rPr>
                      <m:t>𝑙𝑜𝑔</m:t>
                    </m:r>
                    <m:r>
                      <a:rPr lang="en-US" altLang="zh-TW" sz="1800" i="1">
                        <a:latin typeface="Cambria Math" panose="02040503050406030204" pitchFamily="18" charset="0"/>
                      </a:rPr>
                      <m:t>0.2+</m:t>
                    </m:r>
                    <m:r>
                      <a:rPr lang="en-US" altLang="zh-TW" sz="1800" i="1">
                        <a:latin typeface="Cambria Math" panose="02040503050406030204" pitchFamily="18" charset="0"/>
                      </a:rPr>
                      <m:t>𝑙𝑜𝑔</m:t>
                    </m:r>
                    <m:r>
                      <a:rPr lang="en-US" altLang="zh-TW" sz="1800" i="1">
                        <a:latin typeface="Cambria Math" panose="02040503050406030204" pitchFamily="18" charset="0"/>
                      </a:rPr>
                      <m:t>0.2+</m:t>
                    </m:r>
                    <m:r>
                      <a:rPr lang="en-US" altLang="zh-TW" sz="1800" i="1">
                        <a:latin typeface="Cambria Math" panose="02040503050406030204" pitchFamily="18" charset="0"/>
                      </a:rPr>
                      <m:t>𝑙𝑜𝑔</m:t>
                    </m:r>
                    <m:r>
                      <a:rPr lang="en-US" altLang="zh-TW" sz="1800" i="1">
                        <a:latin typeface="Cambria Math" panose="02040503050406030204" pitchFamily="18" charset="0"/>
                      </a:rPr>
                      <m:t>0.3)</m:t>
                    </m:r>
                  </m:oMath>
                </a14:m>
                <a:endParaRPr lang="en-US" altLang="zh-TW" sz="1800" b="0" i="1" dirty="0" smtClean="0">
                  <a:latin typeface="Cambria Math" panose="02040503050406030204" pitchFamily="18" charset="0"/>
                </a:endParaRPr>
              </a:p>
              <a:p>
                <a:pPr>
                  <a:spcAft>
                    <a:spcPts val="1800"/>
                  </a:spcAft>
                </a:pPr>
                <a14:m>
                  <m:oMathPara xmlns:m="http://schemas.openxmlformats.org/officeDocument/2006/math">
                    <m:oMathParaPr>
                      <m:jc m:val="left"/>
                    </m:oMathParaPr>
                    <m:oMath xmlns:m="http://schemas.openxmlformats.org/officeDocument/2006/math">
                      <m:r>
                        <a:rPr lang="en-US" altLang="zh-TW" sz="1800" b="0" i="1" smtClean="0">
                          <a:latin typeface="Cambria Math" panose="02040503050406030204" pitchFamily="18" charset="0"/>
                        </a:rPr>
                        <m:t>=0.64</m:t>
                      </m:r>
                    </m:oMath>
                  </m:oMathPara>
                </a14:m>
                <a:endParaRPr lang="zh-TW" altLang="en-US" sz="1800" dirty="0"/>
              </a:p>
              <a:p>
                <a:endParaRPr lang="zh-TW" altLang="en-US" sz="1800" dirty="0"/>
              </a:p>
              <a:p>
                <a:endParaRPr lang="zh-TW" altLang="en-US" sz="180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2227634" y="2602149"/>
                <a:ext cx="9134272" cy="2436436"/>
              </a:xfrm>
              <a:prstGeom prst="rect">
                <a:avLst/>
              </a:prstGeom>
              <a:blipFill>
                <a:blip r:embed="rId2"/>
                <a:stretch>
                  <a:fillRect l="-534"/>
                </a:stretch>
              </a:blipFill>
            </p:spPr>
            <p:txBody>
              <a:bodyPr/>
              <a:lstStyle/>
              <a:p>
                <a:r>
                  <a:rPr lang="zh-TW" altLang="en-US">
                    <a:noFill/>
                  </a:rPr>
                  <a:t> </a:t>
                </a:r>
              </a:p>
            </p:txBody>
          </p:sp>
        </mc:Fallback>
      </mc:AlternateContent>
      <p:pic>
        <p:nvPicPr>
          <p:cNvPr id="5" name="圖片 4"/>
          <p:cNvPicPr>
            <a:picLocks noChangeAspect="1"/>
          </p:cNvPicPr>
          <p:nvPr/>
        </p:nvPicPr>
        <p:blipFill>
          <a:blip r:embed="rId3"/>
          <a:stretch>
            <a:fillRect/>
          </a:stretch>
        </p:blipFill>
        <p:spPr>
          <a:xfrm>
            <a:off x="797300" y="811393"/>
            <a:ext cx="10429286" cy="1168231"/>
          </a:xfrm>
          <a:prstGeom prst="rect">
            <a:avLst/>
          </a:prstGeom>
        </p:spPr>
      </p:pic>
    </p:spTree>
    <p:extLst>
      <p:ext uri="{BB962C8B-B14F-4D97-AF65-F5344CB8AC3E}">
        <p14:creationId xmlns:p14="http://schemas.microsoft.com/office/powerpoint/2010/main" val="4072685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pPr>
              <a:defRPr/>
            </a:pPr>
            <a:fld id="{3C7D486D-645B-4CA1-932F-9FC8C8B918A3}" type="slidenum">
              <a:rPr lang="en-US" altLang="zh-TW" smtClean="0"/>
              <a:pPr>
                <a:defRPr/>
              </a:pPr>
              <a:t>2</a:t>
            </a:fld>
            <a:endParaRPr lang="en-US" altLang="zh-TW"/>
          </a:p>
        </p:txBody>
      </p:sp>
      <p:sp>
        <p:nvSpPr>
          <p:cNvPr id="10" name="文字方塊 9"/>
          <p:cNvSpPr txBox="1"/>
          <p:nvPr/>
        </p:nvSpPr>
        <p:spPr>
          <a:xfrm>
            <a:off x="1490402" y="68851"/>
            <a:ext cx="583440" cy="523220"/>
          </a:xfrm>
          <a:prstGeom prst="rect">
            <a:avLst/>
          </a:prstGeom>
          <a:noFill/>
        </p:spPr>
        <p:txBody>
          <a:bodyPr wrap="square" rtlCol="0">
            <a:spAutoFit/>
          </a:bodyPr>
          <a:lstStyle/>
          <a:p>
            <a:r>
              <a:rPr lang="en-US" altLang="zh-TW" dirty="0" smtClean="0">
                <a:solidFill>
                  <a:srgbClr val="FF0000"/>
                </a:solidFill>
              </a:rPr>
              <a:t>d</a:t>
            </a:r>
            <a:endParaRPr lang="zh-TW" altLang="en-US" dirty="0">
              <a:solidFill>
                <a:srgbClr val="FF0000"/>
              </a:solidFill>
            </a:endParaRPr>
          </a:p>
        </p:txBody>
      </p:sp>
      <p:sp>
        <p:nvSpPr>
          <p:cNvPr id="13" name="文字方塊 12"/>
          <p:cNvSpPr txBox="1"/>
          <p:nvPr/>
        </p:nvSpPr>
        <p:spPr>
          <a:xfrm>
            <a:off x="1437341" y="1394445"/>
            <a:ext cx="583440" cy="523220"/>
          </a:xfrm>
          <a:prstGeom prst="rect">
            <a:avLst/>
          </a:prstGeom>
          <a:noFill/>
        </p:spPr>
        <p:txBody>
          <a:bodyPr wrap="square" rtlCol="0">
            <a:spAutoFit/>
          </a:bodyPr>
          <a:lstStyle/>
          <a:p>
            <a:r>
              <a:rPr lang="en-US" altLang="zh-TW" dirty="0" smtClean="0">
                <a:solidFill>
                  <a:srgbClr val="FF0000"/>
                </a:solidFill>
              </a:rPr>
              <a:t>c</a:t>
            </a:r>
            <a:endParaRPr lang="zh-TW" altLang="en-US" dirty="0">
              <a:solidFill>
                <a:srgbClr val="FF0000"/>
              </a:solidFill>
            </a:endParaRPr>
          </a:p>
        </p:txBody>
      </p:sp>
      <p:sp>
        <p:nvSpPr>
          <p:cNvPr id="14" name="文字方塊 13"/>
          <p:cNvSpPr txBox="1"/>
          <p:nvPr/>
        </p:nvSpPr>
        <p:spPr>
          <a:xfrm>
            <a:off x="1435161" y="2256906"/>
            <a:ext cx="583440" cy="523220"/>
          </a:xfrm>
          <a:prstGeom prst="rect">
            <a:avLst/>
          </a:prstGeom>
          <a:noFill/>
        </p:spPr>
        <p:txBody>
          <a:bodyPr wrap="square" rtlCol="0">
            <a:spAutoFit/>
          </a:bodyPr>
          <a:lstStyle/>
          <a:p>
            <a:r>
              <a:rPr lang="en-US" altLang="zh-TW" dirty="0" smtClean="0">
                <a:solidFill>
                  <a:srgbClr val="FF0000"/>
                </a:solidFill>
              </a:rPr>
              <a:t>a</a:t>
            </a:r>
            <a:endParaRPr lang="zh-TW" altLang="en-US" dirty="0">
              <a:solidFill>
                <a:srgbClr val="FF0000"/>
              </a:solidFill>
            </a:endParaRPr>
          </a:p>
        </p:txBody>
      </p:sp>
      <p:sp>
        <p:nvSpPr>
          <p:cNvPr id="17" name="文字方塊 16"/>
          <p:cNvSpPr txBox="1"/>
          <p:nvPr/>
        </p:nvSpPr>
        <p:spPr>
          <a:xfrm>
            <a:off x="1435161" y="3138734"/>
            <a:ext cx="457200" cy="523220"/>
          </a:xfrm>
          <a:prstGeom prst="rect">
            <a:avLst/>
          </a:prstGeom>
          <a:noFill/>
        </p:spPr>
        <p:txBody>
          <a:bodyPr wrap="square" rtlCol="0">
            <a:spAutoFit/>
          </a:bodyPr>
          <a:lstStyle/>
          <a:p>
            <a:r>
              <a:rPr lang="en-US" altLang="zh-TW" dirty="0" smtClean="0">
                <a:solidFill>
                  <a:srgbClr val="FF0000"/>
                </a:solidFill>
              </a:rPr>
              <a:t>b</a:t>
            </a:r>
            <a:endParaRPr lang="zh-TW" altLang="en-US" dirty="0">
              <a:solidFill>
                <a:srgbClr val="FF0000"/>
              </a:solidFill>
            </a:endParaRPr>
          </a:p>
        </p:txBody>
      </p:sp>
      <p:sp>
        <p:nvSpPr>
          <p:cNvPr id="18" name="文字方塊 17"/>
          <p:cNvSpPr txBox="1"/>
          <p:nvPr/>
        </p:nvSpPr>
        <p:spPr>
          <a:xfrm>
            <a:off x="1266445" y="4020562"/>
            <a:ext cx="807397" cy="523220"/>
          </a:xfrm>
          <a:prstGeom prst="rect">
            <a:avLst/>
          </a:prstGeom>
          <a:noFill/>
        </p:spPr>
        <p:txBody>
          <a:bodyPr wrap="square" rtlCol="0">
            <a:spAutoFit/>
          </a:bodyPr>
          <a:lstStyle/>
          <a:p>
            <a:r>
              <a:rPr lang="en-US" altLang="zh-TW" dirty="0" err="1" smtClean="0">
                <a:solidFill>
                  <a:srgbClr val="FF0000"/>
                </a:solidFill>
              </a:rPr>
              <a:t>bd</a:t>
            </a:r>
            <a:endParaRPr lang="zh-TW" altLang="en-US" dirty="0">
              <a:solidFill>
                <a:srgbClr val="FF0000"/>
              </a:solidFill>
            </a:endParaRPr>
          </a:p>
        </p:txBody>
      </p:sp>
      <p:pic>
        <p:nvPicPr>
          <p:cNvPr id="2" name="圖片 1"/>
          <p:cNvPicPr>
            <a:picLocks noChangeAspect="1"/>
          </p:cNvPicPr>
          <p:nvPr/>
        </p:nvPicPr>
        <p:blipFill>
          <a:blip r:embed="rId2"/>
          <a:stretch>
            <a:fillRect/>
          </a:stretch>
        </p:blipFill>
        <p:spPr>
          <a:xfrm>
            <a:off x="1837363" y="158384"/>
            <a:ext cx="8641763" cy="6320237"/>
          </a:xfrm>
          <a:prstGeom prst="rect">
            <a:avLst/>
          </a:prstGeom>
        </p:spPr>
      </p:pic>
      <p:sp>
        <p:nvSpPr>
          <p:cNvPr id="9" name="文字方塊 8"/>
          <p:cNvSpPr txBox="1"/>
          <p:nvPr/>
        </p:nvSpPr>
        <p:spPr>
          <a:xfrm>
            <a:off x="1148206" y="4902390"/>
            <a:ext cx="807397" cy="523220"/>
          </a:xfrm>
          <a:prstGeom prst="rect">
            <a:avLst/>
          </a:prstGeom>
          <a:noFill/>
        </p:spPr>
        <p:txBody>
          <a:bodyPr wrap="square" rtlCol="0">
            <a:spAutoFit/>
          </a:bodyPr>
          <a:lstStyle/>
          <a:p>
            <a:r>
              <a:rPr lang="en-US" altLang="zh-TW" dirty="0" err="1" smtClean="0">
                <a:solidFill>
                  <a:srgbClr val="FF0000"/>
                </a:solidFill>
              </a:rPr>
              <a:t>bcd</a:t>
            </a:r>
            <a:endParaRPr lang="zh-TW" altLang="en-US" dirty="0">
              <a:solidFill>
                <a:srgbClr val="FF0000"/>
              </a:solidFill>
            </a:endParaRPr>
          </a:p>
        </p:txBody>
      </p:sp>
    </p:spTree>
    <p:extLst>
      <p:ext uri="{BB962C8B-B14F-4D97-AF65-F5344CB8AC3E}">
        <p14:creationId xmlns:p14="http://schemas.microsoft.com/office/powerpoint/2010/main" val="4030947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pPr>
              <a:defRPr/>
            </a:pPr>
            <a:fld id="{C7B220D3-BBB1-43B1-9217-F74C490C84E7}" type="slidenum">
              <a:rPr lang="en-US" altLang="zh-TW" smtClean="0"/>
              <a:pPr>
                <a:defRPr/>
              </a:pPr>
              <a:t>3</a:t>
            </a:fld>
            <a:endParaRPr lang="en-US" altLang="zh-TW"/>
          </a:p>
        </p:txBody>
      </p:sp>
      <p:pic>
        <p:nvPicPr>
          <p:cNvPr id="4" name="圖片 3"/>
          <p:cNvPicPr>
            <a:picLocks noChangeAspect="1"/>
          </p:cNvPicPr>
          <p:nvPr/>
        </p:nvPicPr>
        <p:blipFill>
          <a:blip r:embed="rId2"/>
          <a:stretch>
            <a:fillRect/>
          </a:stretch>
        </p:blipFill>
        <p:spPr>
          <a:xfrm>
            <a:off x="282418" y="1176596"/>
            <a:ext cx="11637331" cy="3428857"/>
          </a:xfrm>
          <a:prstGeom prst="rect">
            <a:avLst/>
          </a:prstGeom>
        </p:spPr>
      </p:pic>
    </p:spTree>
    <p:extLst>
      <p:ext uri="{BB962C8B-B14F-4D97-AF65-F5344CB8AC3E}">
        <p14:creationId xmlns:p14="http://schemas.microsoft.com/office/powerpoint/2010/main" val="151601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C4050D-1C72-4330-B660-2724B68F4E42}"/>
              </a:ext>
            </a:extLst>
          </p:cNvPr>
          <p:cNvSpPr>
            <a:spLocks noGrp="1"/>
          </p:cNvSpPr>
          <p:nvPr>
            <p:ph type="title"/>
          </p:nvPr>
        </p:nvSpPr>
        <p:spPr>
          <a:xfrm>
            <a:off x="678915" y="44874"/>
            <a:ext cx="10834170" cy="901753"/>
          </a:xfrm>
        </p:spPr>
        <p:txBody>
          <a:bodyPr/>
          <a:lstStyle/>
          <a:p>
            <a:pPr algn="ctr"/>
            <a:r>
              <a:rPr lang="en-US" altLang="zh-TW" sz="5062" i="1" dirty="0">
                <a:solidFill>
                  <a:srgbClr val="003399"/>
                </a:solidFill>
                <a:latin typeface="+mj-lt"/>
              </a:rPr>
              <a:t>K</a:t>
            </a:r>
            <a:r>
              <a:rPr lang="en-US" altLang="zh-TW" sz="5062" dirty="0">
                <a:solidFill>
                  <a:srgbClr val="003399"/>
                </a:solidFill>
                <a:latin typeface="+mj-lt"/>
              </a:rPr>
              <a:t>-Fold Cross-Validation</a:t>
            </a:r>
            <a:endParaRPr lang="zh-TW" altLang="en-US" sz="5062" dirty="0">
              <a:solidFill>
                <a:srgbClr val="003399"/>
              </a:solidFill>
              <a:latin typeface="+mj-lt"/>
            </a:endParaRPr>
          </a:p>
        </p:txBody>
      </p:sp>
      <p:sp>
        <p:nvSpPr>
          <p:cNvPr id="3" name="投影片編號版面配置區 2">
            <a:extLst>
              <a:ext uri="{FF2B5EF4-FFF2-40B4-BE49-F238E27FC236}">
                <a16:creationId xmlns:a16="http://schemas.microsoft.com/office/drawing/2014/main" id="{656D38FF-0EEA-4063-91DE-B32BAD6A7E53}"/>
              </a:ext>
            </a:extLst>
          </p:cNvPr>
          <p:cNvSpPr>
            <a:spLocks noGrp="1"/>
          </p:cNvSpPr>
          <p:nvPr>
            <p:ph type="sldNum" sz="quarter" idx="7"/>
          </p:nvPr>
        </p:nvSpPr>
        <p:spPr/>
        <p:txBody>
          <a:bodyPr/>
          <a:lstStyle/>
          <a:p>
            <a:pPr marL="0" marR="0" lvl="0" indent="0" algn="r" defTabSz="642915" rtl="0" eaLnBrk="1" fontAlgn="auto" latinLnBrk="0" hangingPunct="1">
              <a:lnSpc>
                <a:spcPct val="100000"/>
              </a:lnSpc>
              <a:spcBef>
                <a:spcPts val="0"/>
              </a:spcBef>
              <a:spcAft>
                <a:spcPts val="0"/>
              </a:spcAft>
              <a:buClrTx/>
              <a:buSzTx/>
              <a:buFontTx/>
              <a:buNone/>
              <a:tabLst/>
              <a:defRPr/>
            </a:pPr>
            <a:fld id="{0380F808-E028-4409-AE44-3C40A6DCEC25}" type="slidenum">
              <a:rPr kumimoji="0" lang="tr-TR" sz="1600" b="1"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42915" rtl="0" eaLnBrk="1" fontAlgn="auto" latinLnBrk="0" hangingPunct="1">
                <a:lnSpc>
                  <a:spcPct val="100000"/>
                </a:lnSpc>
                <a:spcBef>
                  <a:spcPts val="0"/>
                </a:spcBef>
                <a:spcAft>
                  <a:spcPts val="0"/>
                </a:spcAft>
                <a:buClrTx/>
                <a:buSzTx/>
                <a:buFontTx/>
                <a:buNone/>
                <a:tabLst/>
                <a:defRPr/>
              </a:pPr>
              <a:t>4</a:t>
            </a:fld>
            <a:endParaRPr kumimoji="0" lang="tr-TR" sz="1600" b="1"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內容版面配置區 3">
            <a:extLst>
              <a:ext uri="{FF2B5EF4-FFF2-40B4-BE49-F238E27FC236}">
                <a16:creationId xmlns:a16="http://schemas.microsoft.com/office/drawing/2014/main" id="{9089F700-179C-4415-84C2-F9B0B8768401}"/>
              </a:ext>
            </a:extLst>
          </p:cNvPr>
          <p:cNvSpPr>
            <a:spLocks noGrp="1"/>
          </p:cNvSpPr>
          <p:nvPr>
            <p:ph sz="quarter" idx="4294967295"/>
          </p:nvPr>
        </p:nvSpPr>
        <p:spPr>
          <a:xfrm>
            <a:off x="619479" y="857329"/>
            <a:ext cx="11572522" cy="1351691"/>
          </a:xfrm>
        </p:spPr>
        <p:txBody>
          <a:bodyPr/>
          <a:lstStyle/>
          <a:p>
            <a:pPr>
              <a:spcBef>
                <a:spcPts val="0"/>
              </a:spcBef>
            </a:pPr>
            <a:r>
              <a:rPr lang="en-US" altLang="zh-TW" sz="2531"/>
              <a:t>The most common way to negotiate this trade-off is to use </a:t>
            </a:r>
            <a:r>
              <a:rPr lang="en-US" altLang="zh-TW" sz="2531">
                <a:solidFill>
                  <a:srgbClr val="FF0000"/>
                </a:solidFill>
              </a:rPr>
              <a:t>cross-validation</a:t>
            </a:r>
            <a:r>
              <a:rPr lang="en-US" altLang="zh-TW" sz="2531"/>
              <a:t>.</a:t>
            </a:r>
          </a:p>
          <a:p>
            <a:pPr>
              <a:spcBef>
                <a:spcPts val="0"/>
              </a:spcBef>
            </a:pPr>
            <a:r>
              <a:rPr lang="en-US" altLang="zh-TW" sz="2531"/>
              <a:t>Empirically, cross-validation is highly successful on many real-world tasks. </a:t>
            </a:r>
          </a:p>
          <a:p>
            <a:pPr>
              <a:spcBef>
                <a:spcPts val="0"/>
              </a:spcBef>
            </a:pPr>
            <a:r>
              <a:rPr lang="en-US" altLang="zh-TW" sz="2531"/>
              <a:t>A partition of the dataset is formed by splitting it into </a:t>
            </a:r>
            <a:r>
              <a:rPr lang="en-US" altLang="zh-TW" sz="2531" i="1"/>
              <a:t>k </a:t>
            </a:r>
            <a:r>
              <a:rPr lang="en-US" altLang="zh-TW" sz="2531"/>
              <a:t>non-overlapping subsets. </a:t>
            </a:r>
          </a:p>
        </p:txBody>
      </p:sp>
      <p:pic>
        <p:nvPicPr>
          <p:cNvPr id="1028" name="Picture 4" descr="「k-fold cross-validation」的圖片搜尋結果">
            <a:extLst>
              <a:ext uri="{FF2B5EF4-FFF2-40B4-BE49-F238E27FC236}">
                <a16:creationId xmlns:a16="http://schemas.microsoft.com/office/drawing/2014/main" id="{F14FD1F3-2639-4BDE-8764-E3C7E6F047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551" y="2180004"/>
            <a:ext cx="8143626" cy="4480001"/>
          </a:xfrm>
          <a:prstGeom prst="rect">
            <a:avLst/>
          </a:prstGeom>
          <a:noFill/>
          <a:extLst>
            <a:ext uri="{909E8E84-426E-40DD-AFC4-6F175D3DCCD1}">
              <a14:hiddenFill xmlns:a14="http://schemas.microsoft.com/office/drawing/2010/main">
                <a:solidFill>
                  <a:srgbClr val="FFFFFF"/>
                </a:solidFill>
              </a14:hiddenFill>
            </a:ext>
          </a:extLst>
        </p:spPr>
      </p:pic>
      <p:sp>
        <p:nvSpPr>
          <p:cNvPr id="6" name="內容版面配置區 3">
            <a:extLst>
              <a:ext uri="{FF2B5EF4-FFF2-40B4-BE49-F238E27FC236}">
                <a16:creationId xmlns:a16="http://schemas.microsoft.com/office/drawing/2014/main" id="{1D2280F0-FB7F-4DF4-94C7-21B9F2282C09}"/>
              </a:ext>
            </a:extLst>
          </p:cNvPr>
          <p:cNvSpPr txBox="1">
            <a:spLocks/>
          </p:cNvSpPr>
          <p:nvPr/>
        </p:nvSpPr>
        <p:spPr bwMode="auto">
          <a:xfrm>
            <a:off x="7284872" y="3002389"/>
            <a:ext cx="4490236" cy="133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4292" tIns="32146" rIns="64292" bIns="32146" numCol="1" anchor="t" anchorCtr="0" compatLnSpc="1">
            <a:prstTxWarp prst="textNoShape">
              <a:avLst/>
            </a:prstTxWarp>
          </a:bodyPr>
          <a:lstStyle>
            <a:lvl1pPr marL="365754" indent="-365754" algn="l" rtl="0" eaLnBrk="1" fontAlgn="base" hangingPunct="1">
              <a:spcBef>
                <a:spcPct val="20000"/>
              </a:spcBef>
              <a:spcAft>
                <a:spcPct val="0"/>
              </a:spcAft>
              <a:buFont typeface="Arial" charset="0"/>
              <a:buChar char="•"/>
              <a:defRPr sz="3982" kern="1200" baseline="0">
                <a:solidFill>
                  <a:srgbClr val="000099"/>
                </a:solidFill>
                <a:latin typeface="Calibri" panose="020F0502020204030204" pitchFamily="34" charset="0"/>
                <a:ea typeface="微軟正黑體" panose="020B0604030504040204" pitchFamily="34" charset="-120"/>
                <a:cs typeface="+mn-cs"/>
              </a:defRPr>
            </a:lvl1pPr>
            <a:lvl2pPr marL="792468" indent="-304796" algn="l" rtl="0" eaLnBrk="1" fontAlgn="base" hangingPunct="1">
              <a:spcBef>
                <a:spcPct val="20000"/>
              </a:spcBef>
              <a:spcAft>
                <a:spcPct val="0"/>
              </a:spcAft>
              <a:buFont typeface="Arial" charset="0"/>
              <a:buChar char="–"/>
              <a:defRPr sz="3413" kern="1200" baseline="0">
                <a:solidFill>
                  <a:srgbClr val="000099"/>
                </a:solidFill>
                <a:latin typeface="Calibri" panose="020F0502020204030204" pitchFamily="34" charset="0"/>
                <a:ea typeface="微軟正黑體" panose="020B0604030504040204" pitchFamily="34" charset="-120"/>
                <a:cs typeface="+mn-cs"/>
              </a:defRPr>
            </a:lvl2pPr>
            <a:lvl3pPr marL="1219181" indent="-243836" algn="l" rtl="0" eaLnBrk="1" fontAlgn="base" hangingPunct="1">
              <a:spcBef>
                <a:spcPct val="20000"/>
              </a:spcBef>
              <a:spcAft>
                <a:spcPct val="0"/>
              </a:spcAft>
              <a:buFont typeface="Arial" charset="0"/>
              <a:buChar char="•"/>
              <a:defRPr sz="2844" kern="1200" baseline="0">
                <a:solidFill>
                  <a:srgbClr val="000099"/>
                </a:solidFill>
                <a:latin typeface="Calibri" panose="020F0502020204030204" pitchFamily="34" charset="0"/>
                <a:ea typeface="微軟正黑體" panose="020B0604030504040204" pitchFamily="34" charset="-120"/>
                <a:cs typeface="+mn-cs"/>
              </a:defRPr>
            </a:lvl3pPr>
            <a:lvl4pPr marL="1706853" indent="-243836" algn="l" rtl="0" eaLnBrk="1" fontAlgn="base" hangingPunct="1">
              <a:spcBef>
                <a:spcPct val="20000"/>
              </a:spcBef>
              <a:spcAft>
                <a:spcPct val="0"/>
              </a:spcAft>
              <a:buFont typeface="Arial" charset="0"/>
              <a:buChar char="–"/>
              <a:defRPr sz="2560" kern="1200" baseline="0">
                <a:solidFill>
                  <a:srgbClr val="000099"/>
                </a:solidFill>
                <a:latin typeface="Calibri" panose="020F0502020204030204" pitchFamily="34" charset="0"/>
                <a:ea typeface="微軟正黑體" panose="020B0604030504040204" pitchFamily="34" charset="-120"/>
                <a:cs typeface="+mn-cs"/>
              </a:defRPr>
            </a:lvl4pPr>
            <a:lvl5pPr marL="2194526" indent="-243836" algn="l" rtl="0" eaLnBrk="1" fontAlgn="base" hangingPunct="1">
              <a:spcBef>
                <a:spcPct val="20000"/>
              </a:spcBef>
              <a:spcAft>
                <a:spcPct val="0"/>
              </a:spcAft>
              <a:buFont typeface="Arial" charset="0"/>
              <a:buChar char="»"/>
              <a:defRPr sz="2276" kern="1200" baseline="0">
                <a:solidFill>
                  <a:srgbClr val="000099"/>
                </a:solidFill>
                <a:latin typeface="Calibri" panose="020F0502020204030204" pitchFamily="34" charset="0"/>
                <a:ea typeface="微軟正黑體" panose="020B0604030504040204" pitchFamily="34" charset="-120"/>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marL="0" marR="0" lvl="0" indent="0" algn="l" defTabSz="642915" rtl="0" eaLnBrk="1" fontAlgn="base" latinLnBrk="0" hangingPunct="1">
              <a:lnSpc>
                <a:spcPct val="100000"/>
              </a:lnSpc>
              <a:spcBef>
                <a:spcPct val="20000"/>
              </a:spcBef>
              <a:spcAft>
                <a:spcPct val="0"/>
              </a:spcAft>
              <a:buClrTx/>
              <a:buSzTx/>
              <a:buFont typeface="Arial" charset="0"/>
              <a:buNone/>
              <a:tabLst/>
              <a:defRPr/>
            </a:pPr>
            <a:r>
              <a:rPr kumimoji="0" lang="en-US" altLang="zh-TW" sz="2531" b="0" i="0" u="none" strike="noStrike" kern="1200" cap="none" spc="0" normalizeH="0" baseline="0" noProof="0" dirty="0">
                <a:ln>
                  <a:noFill/>
                </a:ln>
                <a:solidFill>
                  <a:srgbClr val="000099"/>
                </a:solidFill>
                <a:effectLst/>
                <a:uLnTx/>
                <a:uFillTx/>
                <a:latin typeface="Calibri" panose="020F0502020204030204" pitchFamily="34" charset="0"/>
                <a:ea typeface="微軟正黑體" panose="020B0604030504040204" pitchFamily="34" charset="-120"/>
                <a:cs typeface="+mn-cs"/>
              </a:rPr>
              <a:t>The </a:t>
            </a:r>
            <a:r>
              <a:rPr kumimoji="0" lang="en-US" altLang="zh-TW" sz="2531" b="0" i="0" u="none" strike="noStrike" kern="1200" cap="none" spc="0" normalizeH="0" baseline="0" noProof="0" dirty="0">
                <a:ln>
                  <a:noFill/>
                </a:ln>
                <a:solidFill>
                  <a:srgbClr val="FF0000"/>
                </a:solidFill>
                <a:effectLst/>
                <a:uLnTx/>
                <a:uFillTx/>
                <a:latin typeface="Calibri" panose="020F0502020204030204" pitchFamily="34" charset="0"/>
                <a:ea typeface="微軟正黑體" panose="020B0604030504040204" pitchFamily="34" charset="-120"/>
                <a:cs typeface="+mn-cs"/>
              </a:rPr>
              <a:t>test error </a:t>
            </a:r>
            <a:r>
              <a:rPr kumimoji="0" lang="en-US" altLang="zh-TW" sz="2531" b="0" i="0" u="none" strike="noStrike" kern="1200" cap="none" spc="0" normalizeH="0" baseline="0" noProof="0" dirty="0">
                <a:ln>
                  <a:noFill/>
                </a:ln>
                <a:solidFill>
                  <a:srgbClr val="000099"/>
                </a:solidFill>
                <a:effectLst/>
                <a:uLnTx/>
                <a:uFillTx/>
                <a:latin typeface="Calibri" panose="020F0502020204030204" pitchFamily="34" charset="0"/>
                <a:ea typeface="微軟正黑體" panose="020B0604030504040204" pitchFamily="34" charset="-120"/>
                <a:cs typeface="+mn-cs"/>
              </a:rPr>
              <a:t>may then be </a:t>
            </a:r>
            <a:r>
              <a:rPr kumimoji="0" lang="en-US" altLang="zh-TW" sz="2531" b="0" i="0" u="none" strike="noStrike" kern="1200" cap="none" spc="0" normalizeH="0" baseline="0" noProof="0" dirty="0">
                <a:ln>
                  <a:noFill/>
                </a:ln>
                <a:solidFill>
                  <a:srgbClr val="FF0000"/>
                </a:solidFill>
                <a:effectLst/>
                <a:uLnTx/>
                <a:uFillTx/>
                <a:latin typeface="Calibri" panose="020F0502020204030204" pitchFamily="34" charset="0"/>
                <a:ea typeface="微軟正黑體" panose="020B0604030504040204" pitchFamily="34" charset="-120"/>
                <a:cs typeface="+mn-cs"/>
              </a:rPr>
              <a:t>estimated</a:t>
            </a:r>
            <a:r>
              <a:rPr kumimoji="0" lang="en-US" altLang="zh-TW" sz="2531" b="0" i="0" u="none" strike="noStrike" kern="1200" cap="none" spc="0" normalizeH="0" baseline="0" noProof="0" dirty="0">
                <a:ln>
                  <a:noFill/>
                </a:ln>
                <a:solidFill>
                  <a:srgbClr val="000099"/>
                </a:solidFill>
                <a:effectLst/>
                <a:uLnTx/>
                <a:uFillTx/>
                <a:latin typeface="Calibri" panose="020F0502020204030204" pitchFamily="34" charset="0"/>
                <a:ea typeface="微軟正黑體" panose="020B0604030504040204" pitchFamily="34" charset="-120"/>
                <a:cs typeface="+mn-cs"/>
              </a:rPr>
              <a:t> by taking the </a:t>
            </a:r>
            <a:r>
              <a:rPr kumimoji="0" lang="en-US" altLang="zh-TW" sz="2531" b="0" i="0" u="none" strike="noStrike" kern="1200" cap="none" spc="0" normalizeH="0" baseline="0" noProof="0" dirty="0">
                <a:ln>
                  <a:noFill/>
                </a:ln>
                <a:solidFill>
                  <a:srgbClr val="FF0000"/>
                </a:solidFill>
                <a:effectLst/>
                <a:uLnTx/>
                <a:uFillTx/>
                <a:latin typeface="Calibri" panose="020F0502020204030204" pitchFamily="34" charset="0"/>
                <a:ea typeface="微軟正黑體" panose="020B0604030504040204" pitchFamily="34" charset="-120"/>
                <a:cs typeface="+mn-cs"/>
              </a:rPr>
              <a:t>average test error across </a:t>
            </a:r>
            <a:r>
              <a:rPr kumimoji="0" lang="en-US" altLang="zh-TW" sz="2531" b="0" i="1" u="none" strike="noStrike" kern="1200" cap="none" spc="0" normalizeH="0" baseline="0" noProof="0" dirty="0">
                <a:ln>
                  <a:noFill/>
                </a:ln>
                <a:solidFill>
                  <a:srgbClr val="FF0000"/>
                </a:solidFill>
                <a:effectLst/>
                <a:uLnTx/>
                <a:uFillTx/>
                <a:latin typeface="Calibri" panose="020F0502020204030204" pitchFamily="34" charset="0"/>
                <a:ea typeface="微軟正黑體" panose="020B0604030504040204" pitchFamily="34" charset="-120"/>
                <a:cs typeface="+mn-cs"/>
              </a:rPr>
              <a:t>k </a:t>
            </a:r>
            <a:r>
              <a:rPr kumimoji="0" lang="en-US" altLang="zh-TW" sz="2531" b="0" i="0" u="none" strike="noStrike" kern="1200" cap="none" spc="0" normalizeH="0" baseline="0" noProof="0" dirty="0">
                <a:ln>
                  <a:noFill/>
                </a:ln>
                <a:solidFill>
                  <a:srgbClr val="FF0000"/>
                </a:solidFill>
                <a:effectLst/>
                <a:uLnTx/>
                <a:uFillTx/>
                <a:latin typeface="Calibri" panose="020F0502020204030204" pitchFamily="34" charset="0"/>
                <a:ea typeface="微軟正黑體" panose="020B0604030504040204" pitchFamily="34" charset="-120"/>
                <a:cs typeface="+mn-cs"/>
              </a:rPr>
              <a:t>trials</a:t>
            </a:r>
            <a:r>
              <a:rPr kumimoji="0" lang="en-US" altLang="zh-TW" sz="2531" b="0" i="0" u="none" strike="noStrike" kern="1200" cap="none" spc="0" normalizeH="0" baseline="0" noProof="0" dirty="0">
                <a:ln>
                  <a:noFill/>
                </a:ln>
                <a:solidFill>
                  <a:srgbClr val="000099"/>
                </a:solidFill>
                <a:effectLst/>
                <a:uLnTx/>
                <a:uFillTx/>
                <a:latin typeface="Calibri" panose="020F0502020204030204" pitchFamily="34" charset="0"/>
                <a:ea typeface="微軟正黑體" panose="020B0604030504040204" pitchFamily="34" charset="-120"/>
                <a:cs typeface="+mn-cs"/>
              </a:rPr>
              <a:t>.</a:t>
            </a:r>
            <a:endParaRPr kumimoji="0" lang="zh-TW" altLang="en-US" sz="2531" b="0" i="0" u="none" strike="noStrike" kern="1200" cap="none" spc="0" normalizeH="0" baseline="0" noProof="0" dirty="0">
              <a:ln>
                <a:noFill/>
              </a:ln>
              <a:solidFill>
                <a:srgbClr val="000099"/>
              </a:solidFill>
              <a:effectLst/>
              <a:uLnTx/>
              <a:uFillTx/>
              <a:latin typeface="Calibri" panose="020F0502020204030204" pitchFamily="34" charset="0"/>
              <a:ea typeface="微軟正黑體" panose="020B0604030504040204" pitchFamily="34" charset="-120"/>
              <a:cs typeface="+mn-cs"/>
            </a:endParaRPr>
          </a:p>
        </p:txBody>
      </p:sp>
    </p:spTree>
    <p:extLst>
      <p:ext uri="{BB962C8B-B14F-4D97-AF65-F5344CB8AC3E}">
        <p14:creationId xmlns:p14="http://schemas.microsoft.com/office/powerpoint/2010/main" val="3421435868"/>
      </p:ext>
    </p:extLst>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5D4CDA-AC89-4616-91B4-DD503F26FD0A}"/>
              </a:ext>
            </a:extLst>
          </p:cNvPr>
          <p:cNvSpPr>
            <a:spLocks noGrp="1"/>
          </p:cNvSpPr>
          <p:nvPr>
            <p:ph type="title"/>
          </p:nvPr>
        </p:nvSpPr>
        <p:spPr/>
        <p:txBody>
          <a:bodyPr>
            <a:normAutofit/>
          </a:bodyPr>
          <a:lstStyle/>
          <a:p>
            <a:r>
              <a:rPr lang="en-US" altLang="zh-TW" sz="4800"/>
              <a:t>Dropout</a:t>
            </a:r>
            <a:endParaRPr lang="zh-TW" altLang="en-US" sz="4800"/>
          </a:p>
        </p:txBody>
      </p:sp>
      <p:sp>
        <p:nvSpPr>
          <p:cNvPr id="3" name="投影片編號版面配置區 2">
            <a:extLst>
              <a:ext uri="{FF2B5EF4-FFF2-40B4-BE49-F238E27FC236}">
                <a16:creationId xmlns:a16="http://schemas.microsoft.com/office/drawing/2014/main" id="{F9FD476D-4771-4955-BDEA-ECBF9E7564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B12225-5612-419B-A8D5-4B8EEE4C217E}" type="slidenum">
              <a:rPr kumimoji="0" lang="en-US" sz="1600" b="1" i="0" u="none" strike="noStrike" kern="1200" cap="none" spc="0" normalizeH="0" baseline="0" noProof="0" smtClean="0">
                <a:ln>
                  <a:noFill/>
                </a:ln>
                <a:solidFill>
                  <a:prstClr val="black"/>
                </a:solidFill>
                <a:effectLst/>
                <a:uLnTx/>
                <a:uFillTx/>
                <a:latin typeface="Calibri" pitchFamily="34" charset="0"/>
                <a:ea typeface="新細明體" charset="-120"/>
                <a:cs typeface="Calibri"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600" b="1" i="0" u="none" strike="noStrike" kern="1200" cap="none" spc="0" normalizeH="0" baseline="0" noProof="0">
              <a:ln>
                <a:noFill/>
              </a:ln>
              <a:solidFill>
                <a:prstClr val="black"/>
              </a:solidFill>
              <a:effectLst/>
              <a:uLnTx/>
              <a:uFillTx/>
              <a:latin typeface="Calibri" pitchFamily="34" charset="0"/>
              <a:ea typeface="新細明體" charset="-120"/>
              <a:cs typeface="Calibri" pitchFamily="34" charset="0"/>
            </a:endParaRPr>
          </a:p>
        </p:txBody>
      </p:sp>
      <p:sp>
        <p:nvSpPr>
          <p:cNvPr id="5" name="矩形 4">
            <a:extLst>
              <a:ext uri="{FF2B5EF4-FFF2-40B4-BE49-F238E27FC236}">
                <a16:creationId xmlns:a16="http://schemas.microsoft.com/office/drawing/2014/main" id="{BE595D73-CD6A-485C-A05C-7604C17E792E}"/>
              </a:ext>
            </a:extLst>
          </p:cNvPr>
          <p:cNvSpPr/>
          <p:nvPr/>
        </p:nvSpPr>
        <p:spPr>
          <a:xfrm>
            <a:off x="5017085" y="1209368"/>
            <a:ext cx="7098715" cy="3785652"/>
          </a:xfrm>
          <a:prstGeom prst="rect">
            <a:avLst/>
          </a:prstGeom>
        </p:spPr>
        <p:txBody>
          <a:bodyPr wrap="square">
            <a:spAutoFit/>
          </a:bodyPr>
          <a:lstStyle/>
          <a:p>
            <a:pPr marL="265113" marR="0" lvl="0"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For a base network with two visible units and two hidden units, there are </a:t>
            </a:r>
            <a:r>
              <a:rPr kumimoji="0" lang="en-US" altLang="zh-TW" sz="2400" b="0" i="0" u="none" strike="noStrike" kern="120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sixteen possible subsets </a:t>
            </a:r>
            <a:r>
              <a:rPr kumimoji="0" lang="en-US" altLang="zh-TW"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of these four units. </a:t>
            </a:r>
          </a:p>
          <a:p>
            <a:pPr marL="265113" marR="0" lvl="0"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In this small example, a large proportion of the resulting networks have no input units or no path connecting the input to the output. </a:t>
            </a:r>
          </a:p>
          <a:p>
            <a:pPr marL="265113" marR="0" lvl="0" indent="-2651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TW"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This problem becomes </a:t>
            </a:r>
            <a:r>
              <a:rPr kumimoji="0" lang="en-US" altLang="zh-TW" sz="2400" b="0" i="0" u="none" strike="noStrike" kern="120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insignificant</a:t>
            </a:r>
            <a:r>
              <a:rPr kumimoji="0" lang="en-US" altLang="zh-TW"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 for networks with </a:t>
            </a:r>
            <a:r>
              <a:rPr kumimoji="0" lang="en-US" altLang="zh-TW" sz="2400" b="0" i="0" u="none" strike="noStrike" kern="120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wider</a:t>
            </a:r>
            <a:r>
              <a:rPr kumimoji="0" lang="en-US" altLang="zh-TW"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rPr>
              <a:t> layers, where the probability of dropping all possible paths from inputs to outputs becomes smaller.</a:t>
            </a:r>
            <a:endParaRPr kumimoji="0" lang="zh-TW" altLang="en-US"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pic>
        <p:nvPicPr>
          <p:cNvPr id="7" name="圖片 6">
            <a:extLst>
              <a:ext uri="{FF2B5EF4-FFF2-40B4-BE49-F238E27FC236}">
                <a16:creationId xmlns:a16="http://schemas.microsoft.com/office/drawing/2014/main" id="{DF08DDF6-0A12-47ED-85C4-879D8282840D}"/>
              </a:ext>
            </a:extLst>
          </p:cNvPr>
          <p:cNvPicPr>
            <a:picLocks noChangeAspect="1"/>
          </p:cNvPicPr>
          <p:nvPr/>
        </p:nvPicPr>
        <p:blipFill>
          <a:blip r:embed="rId2"/>
          <a:stretch>
            <a:fillRect/>
          </a:stretch>
        </p:blipFill>
        <p:spPr>
          <a:xfrm>
            <a:off x="44245" y="1295399"/>
            <a:ext cx="5049040" cy="5002395"/>
          </a:xfrm>
          <a:prstGeom prst="rect">
            <a:avLst/>
          </a:prstGeom>
        </p:spPr>
      </p:pic>
    </p:spTree>
    <p:extLst>
      <p:ext uri="{BB962C8B-B14F-4D97-AF65-F5344CB8AC3E}">
        <p14:creationId xmlns:p14="http://schemas.microsoft.com/office/powerpoint/2010/main" val="375550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72747" y="176358"/>
            <a:ext cx="7706085" cy="593343"/>
          </a:xfrm>
          <a:prstGeom prst="rect">
            <a:avLst/>
          </a:prstGeom>
        </p:spPr>
        <p:txBody>
          <a:bodyPr vert="horz" wrap="square" lIns="0" tIns="8929" rIns="0" bIns="0" rtlCol="0" anchor="ctr">
            <a:spAutoFit/>
          </a:bodyPr>
          <a:lstStyle/>
          <a:p>
            <a:pPr marL="8929" algn="ctr">
              <a:spcBef>
                <a:spcPts val="84"/>
              </a:spcBef>
            </a:pPr>
            <a:r>
              <a:rPr sz="4219" dirty="0">
                <a:latin typeface="微軟正黑體" panose="020B0604030504040204" pitchFamily="34" charset="-120"/>
                <a:ea typeface="微軟正黑體" panose="020B0604030504040204" pitchFamily="34" charset="-120"/>
              </a:rPr>
              <a:t>Zero Padding Controls Size</a:t>
            </a:r>
          </a:p>
        </p:txBody>
      </p:sp>
      <p:grpSp>
        <p:nvGrpSpPr>
          <p:cNvPr id="132" name="群組 131">
            <a:extLst>
              <a:ext uri="{FF2B5EF4-FFF2-40B4-BE49-F238E27FC236}">
                <a16:creationId xmlns:a16="http://schemas.microsoft.com/office/drawing/2014/main" id="{9432EBDB-61FD-401B-A066-21712C65D3B4}"/>
              </a:ext>
            </a:extLst>
          </p:cNvPr>
          <p:cNvGrpSpPr/>
          <p:nvPr/>
        </p:nvGrpSpPr>
        <p:grpSpPr>
          <a:xfrm>
            <a:off x="6033235" y="965175"/>
            <a:ext cx="5300586" cy="3088298"/>
            <a:chOff x="4893390" y="4438412"/>
            <a:chExt cx="7538841" cy="4392380"/>
          </a:xfrm>
        </p:grpSpPr>
        <p:sp>
          <p:nvSpPr>
            <p:cNvPr id="11" name="object 11"/>
            <p:cNvSpPr/>
            <p:nvPr/>
          </p:nvSpPr>
          <p:spPr>
            <a:xfrm>
              <a:off x="4893390" y="5804276"/>
              <a:ext cx="2127668" cy="3026516"/>
            </a:xfrm>
            <a:prstGeom prst="rect">
              <a:avLst/>
            </a:prstGeom>
            <a:blipFill>
              <a:blip r:embed="rId3" cstate="print"/>
              <a:stretch>
                <a:fillRect/>
              </a:stretch>
            </a:blip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2" name="object 12"/>
            <p:cNvSpPr/>
            <p:nvPr/>
          </p:nvSpPr>
          <p:spPr>
            <a:xfrm>
              <a:off x="7075095" y="8554123"/>
              <a:ext cx="295275" cy="264795"/>
            </a:xfrm>
            <a:custGeom>
              <a:avLst/>
              <a:gdLst/>
              <a:ahLst/>
              <a:cxnLst/>
              <a:rect l="l" t="t" r="r" b="b"/>
              <a:pathLst>
                <a:path w="295275" h="264795">
                  <a:moveTo>
                    <a:pt x="253203" y="37587"/>
                  </a:moveTo>
                  <a:lnTo>
                    <a:pt x="281190" y="72299"/>
                  </a:lnTo>
                  <a:lnTo>
                    <a:pt x="295183" y="111683"/>
                  </a:lnTo>
                  <a:lnTo>
                    <a:pt x="295183" y="152625"/>
                  </a:lnTo>
                  <a:lnTo>
                    <a:pt x="281190" y="192010"/>
                  </a:lnTo>
                  <a:lnTo>
                    <a:pt x="253203" y="226722"/>
                  </a:lnTo>
                  <a:lnTo>
                    <a:pt x="214436" y="251792"/>
                  </a:lnTo>
                  <a:lnTo>
                    <a:pt x="170453" y="264327"/>
                  </a:lnTo>
                  <a:lnTo>
                    <a:pt x="124733" y="264327"/>
                  </a:lnTo>
                  <a:lnTo>
                    <a:pt x="80753" y="251792"/>
                  </a:lnTo>
                  <a:lnTo>
                    <a:pt x="41992" y="226722"/>
                  </a:lnTo>
                  <a:lnTo>
                    <a:pt x="13997" y="192010"/>
                  </a:lnTo>
                  <a:lnTo>
                    <a:pt x="0" y="152625"/>
                  </a:lnTo>
                  <a:lnTo>
                    <a:pt x="0" y="111683"/>
                  </a:lnTo>
                  <a:lnTo>
                    <a:pt x="13997" y="72299"/>
                  </a:lnTo>
                  <a:lnTo>
                    <a:pt x="41992" y="37587"/>
                  </a:lnTo>
                  <a:lnTo>
                    <a:pt x="80753" y="12529"/>
                  </a:lnTo>
                  <a:lnTo>
                    <a:pt x="124733" y="0"/>
                  </a:lnTo>
                  <a:lnTo>
                    <a:pt x="170453" y="0"/>
                  </a:lnTo>
                  <a:lnTo>
                    <a:pt x="214436" y="12529"/>
                  </a:lnTo>
                  <a:lnTo>
                    <a:pt x="253203"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3" name="object 13"/>
            <p:cNvSpPr/>
            <p:nvPr/>
          </p:nvSpPr>
          <p:spPr>
            <a:xfrm>
              <a:off x="7436660" y="8554123"/>
              <a:ext cx="295275" cy="264795"/>
            </a:xfrm>
            <a:custGeom>
              <a:avLst/>
              <a:gdLst/>
              <a:ahLst/>
              <a:cxnLst/>
              <a:rect l="l" t="t" r="r" b="b"/>
              <a:pathLst>
                <a:path w="295275" h="264795">
                  <a:moveTo>
                    <a:pt x="253193" y="37587"/>
                  </a:moveTo>
                  <a:lnTo>
                    <a:pt x="281180" y="72299"/>
                  </a:lnTo>
                  <a:lnTo>
                    <a:pt x="295173" y="111683"/>
                  </a:lnTo>
                  <a:lnTo>
                    <a:pt x="295173" y="152625"/>
                  </a:lnTo>
                  <a:lnTo>
                    <a:pt x="281180" y="192010"/>
                  </a:lnTo>
                  <a:lnTo>
                    <a:pt x="253193" y="226722"/>
                  </a:lnTo>
                  <a:lnTo>
                    <a:pt x="214428" y="251792"/>
                  </a:lnTo>
                  <a:lnTo>
                    <a:pt x="170446" y="264327"/>
                  </a:lnTo>
                  <a:lnTo>
                    <a:pt x="124726" y="264327"/>
                  </a:lnTo>
                  <a:lnTo>
                    <a:pt x="80745" y="251792"/>
                  </a:lnTo>
                  <a:lnTo>
                    <a:pt x="41980" y="226722"/>
                  </a:lnTo>
                  <a:lnTo>
                    <a:pt x="13993" y="192010"/>
                  </a:lnTo>
                  <a:lnTo>
                    <a:pt x="0" y="152625"/>
                  </a:lnTo>
                  <a:lnTo>
                    <a:pt x="0" y="111683"/>
                  </a:lnTo>
                  <a:lnTo>
                    <a:pt x="13993" y="72299"/>
                  </a:lnTo>
                  <a:lnTo>
                    <a:pt x="41980" y="37587"/>
                  </a:lnTo>
                  <a:lnTo>
                    <a:pt x="80745" y="12529"/>
                  </a:lnTo>
                  <a:lnTo>
                    <a:pt x="124726" y="0"/>
                  </a:lnTo>
                  <a:lnTo>
                    <a:pt x="170446" y="0"/>
                  </a:lnTo>
                  <a:lnTo>
                    <a:pt x="214428" y="12529"/>
                  </a:lnTo>
                  <a:lnTo>
                    <a:pt x="253193"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4" name="object 14"/>
            <p:cNvSpPr/>
            <p:nvPr/>
          </p:nvSpPr>
          <p:spPr>
            <a:xfrm>
              <a:off x="7798221" y="8554123"/>
              <a:ext cx="295275" cy="264795"/>
            </a:xfrm>
            <a:custGeom>
              <a:avLst/>
              <a:gdLst/>
              <a:ahLst/>
              <a:cxnLst/>
              <a:rect l="l" t="t" r="r" b="b"/>
              <a:pathLst>
                <a:path w="295275" h="264795">
                  <a:moveTo>
                    <a:pt x="253186" y="37587"/>
                  </a:moveTo>
                  <a:lnTo>
                    <a:pt x="281185" y="72299"/>
                  </a:lnTo>
                  <a:lnTo>
                    <a:pt x="295184" y="111683"/>
                  </a:lnTo>
                  <a:lnTo>
                    <a:pt x="295184" y="152625"/>
                  </a:lnTo>
                  <a:lnTo>
                    <a:pt x="281185" y="192010"/>
                  </a:lnTo>
                  <a:lnTo>
                    <a:pt x="253186" y="226722"/>
                  </a:lnTo>
                  <a:lnTo>
                    <a:pt x="214421" y="251792"/>
                  </a:lnTo>
                  <a:lnTo>
                    <a:pt x="170441" y="264327"/>
                  </a:lnTo>
                  <a:lnTo>
                    <a:pt x="124725" y="264327"/>
                  </a:lnTo>
                  <a:lnTo>
                    <a:pt x="80751" y="251792"/>
                  </a:lnTo>
                  <a:lnTo>
                    <a:pt x="41997" y="226722"/>
                  </a:lnTo>
                  <a:lnTo>
                    <a:pt x="13999" y="192010"/>
                  </a:lnTo>
                  <a:lnTo>
                    <a:pt x="0" y="152625"/>
                  </a:lnTo>
                  <a:lnTo>
                    <a:pt x="0" y="111683"/>
                  </a:lnTo>
                  <a:lnTo>
                    <a:pt x="13999" y="72299"/>
                  </a:lnTo>
                  <a:lnTo>
                    <a:pt x="41997" y="37587"/>
                  </a:lnTo>
                  <a:lnTo>
                    <a:pt x="80751" y="12529"/>
                  </a:lnTo>
                  <a:lnTo>
                    <a:pt x="124725" y="0"/>
                  </a:lnTo>
                  <a:lnTo>
                    <a:pt x="170441" y="0"/>
                  </a:lnTo>
                  <a:lnTo>
                    <a:pt x="214421" y="12529"/>
                  </a:lnTo>
                  <a:lnTo>
                    <a:pt x="253186"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5" name="object 15"/>
            <p:cNvSpPr/>
            <p:nvPr/>
          </p:nvSpPr>
          <p:spPr>
            <a:xfrm>
              <a:off x="8159776" y="8554123"/>
              <a:ext cx="295275" cy="264795"/>
            </a:xfrm>
            <a:custGeom>
              <a:avLst/>
              <a:gdLst/>
              <a:ahLst/>
              <a:cxnLst/>
              <a:rect l="l" t="t" r="r" b="b"/>
              <a:pathLst>
                <a:path w="295275" h="264795">
                  <a:moveTo>
                    <a:pt x="253186" y="37587"/>
                  </a:moveTo>
                  <a:lnTo>
                    <a:pt x="281185" y="72299"/>
                  </a:lnTo>
                  <a:lnTo>
                    <a:pt x="295184" y="111683"/>
                  </a:lnTo>
                  <a:lnTo>
                    <a:pt x="295184" y="152625"/>
                  </a:lnTo>
                  <a:lnTo>
                    <a:pt x="281185" y="192010"/>
                  </a:lnTo>
                  <a:lnTo>
                    <a:pt x="253186" y="226722"/>
                  </a:lnTo>
                  <a:lnTo>
                    <a:pt x="214421" y="251792"/>
                  </a:lnTo>
                  <a:lnTo>
                    <a:pt x="170441" y="264327"/>
                  </a:lnTo>
                  <a:lnTo>
                    <a:pt x="124725" y="264327"/>
                  </a:lnTo>
                  <a:lnTo>
                    <a:pt x="80751" y="251792"/>
                  </a:lnTo>
                  <a:lnTo>
                    <a:pt x="41997" y="226722"/>
                  </a:lnTo>
                  <a:lnTo>
                    <a:pt x="13999" y="192010"/>
                  </a:lnTo>
                  <a:lnTo>
                    <a:pt x="0" y="152625"/>
                  </a:lnTo>
                  <a:lnTo>
                    <a:pt x="0" y="111683"/>
                  </a:lnTo>
                  <a:lnTo>
                    <a:pt x="13999" y="72299"/>
                  </a:lnTo>
                  <a:lnTo>
                    <a:pt x="41997" y="37587"/>
                  </a:lnTo>
                  <a:lnTo>
                    <a:pt x="80751" y="12529"/>
                  </a:lnTo>
                  <a:lnTo>
                    <a:pt x="124725" y="0"/>
                  </a:lnTo>
                  <a:lnTo>
                    <a:pt x="170441" y="0"/>
                  </a:lnTo>
                  <a:lnTo>
                    <a:pt x="214421" y="12529"/>
                  </a:lnTo>
                  <a:lnTo>
                    <a:pt x="253186"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6" name="object 16"/>
            <p:cNvSpPr/>
            <p:nvPr/>
          </p:nvSpPr>
          <p:spPr>
            <a:xfrm>
              <a:off x="8521331" y="8554123"/>
              <a:ext cx="295275" cy="264795"/>
            </a:xfrm>
            <a:custGeom>
              <a:avLst/>
              <a:gdLst/>
              <a:ahLst/>
              <a:cxnLst/>
              <a:rect l="l" t="t" r="r" b="b"/>
              <a:pathLst>
                <a:path w="295275" h="264795">
                  <a:moveTo>
                    <a:pt x="253186" y="37587"/>
                  </a:moveTo>
                  <a:lnTo>
                    <a:pt x="281185" y="72299"/>
                  </a:lnTo>
                  <a:lnTo>
                    <a:pt x="295184" y="111683"/>
                  </a:lnTo>
                  <a:lnTo>
                    <a:pt x="295184" y="152625"/>
                  </a:lnTo>
                  <a:lnTo>
                    <a:pt x="281185" y="192010"/>
                  </a:lnTo>
                  <a:lnTo>
                    <a:pt x="253186" y="226722"/>
                  </a:lnTo>
                  <a:lnTo>
                    <a:pt x="214433" y="251792"/>
                  </a:lnTo>
                  <a:lnTo>
                    <a:pt x="170459" y="264327"/>
                  </a:lnTo>
                  <a:lnTo>
                    <a:pt x="124742" y="264327"/>
                  </a:lnTo>
                  <a:lnTo>
                    <a:pt x="80763" y="251792"/>
                  </a:lnTo>
                  <a:lnTo>
                    <a:pt x="41997" y="226722"/>
                  </a:lnTo>
                  <a:lnTo>
                    <a:pt x="13999" y="192010"/>
                  </a:lnTo>
                  <a:lnTo>
                    <a:pt x="0" y="152625"/>
                  </a:lnTo>
                  <a:lnTo>
                    <a:pt x="0" y="111683"/>
                  </a:lnTo>
                  <a:lnTo>
                    <a:pt x="13999" y="72299"/>
                  </a:lnTo>
                  <a:lnTo>
                    <a:pt x="41997" y="37587"/>
                  </a:lnTo>
                  <a:lnTo>
                    <a:pt x="80763" y="12529"/>
                  </a:lnTo>
                  <a:lnTo>
                    <a:pt x="124742" y="0"/>
                  </a:lnTo>
                  <a:lnTo>
                    <a:pt x="170459" y="0"/>
                  </a:lnTo>
                  <a:lnTo>
                    <a:pt x="214433" y="12529"/>
                  </a:lnTo>
                  <a:lnTo>
                    <a:pt x="253186"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7" name="object 17"/>
            <p:cNvSpPr/>
            <p:nvPr/>
          </p:nvSpPr>
          <p:spPr>
            <a:xfrm>
              <a:off x="8882904" y="8554123"/>
              <a:ext cx="295275" cy="264795"/>
            </a:xfrm>
            <a:custGeom>
              <a:avLst/>
              <a:gdLst/>
              <a:ahLst/>
              <a:cxnLst/>
              <a:rect l="l" t="t" r="r" b="b"/>
              <a:pathLst>
                <a:path w="295275" h="264795">
                  <a:moveTo>
                    <a:pt x="253193" y="37587"/>
                  </a:moveTo>
                  <a:lnTo>
                    <a:pt x="281180" y="72299"/>
                  </a:lnTo>
                  <a:lnTo>
                    <a:pt x="295173" y="111683"/>
                  </a:lnTo>
                  <a:lnTo>
                    <a:pt x="295173" y="152625"/>
                  </a:lnTo>
                  <a:lnTo>
                    <a:pt x="281180" y="192010"/>
                  </a:lnTo>
                  <a:lnTo>
                    <a:pt x="253193" y="226722"/>
                  </a:lnTo>
                  <a:lnTo>
                    <a:pt x="214428" y="251792"/>
                  </a:lnTo>
                  <a:lnTo>
                    <a:pt x="170446" y="264327"/>
                  </a:lnTo>
                  <a:lnTo>
                    <a:pt x="124726" y="264327"/>
                  </a:lnTo>
                  <a:lnTo>
                    <a:pt x="80745" y="251792"/>
                  </a:lnTo>
                  <a:lnTo>
                    <a:pt x="41980" y="226722"/>
                  </a:lnTo>
                  <a:lnTo>
                    <a:pt x="13993" y="192010"/>
                  </a:lnTo>
                  <a:lnTo>
                    <a:pt x="0" y="152625"/>
                  </a:lnTo>
                  <a:lnTo>
                    <a:pt x="0" y="111683"/>
                  </a:lnTo>
                  <a:lnTo>
                    <a:pt x="13993" y="72299"/>
                  </a:lnTo>
                  <a:lnTo>
                    <a:pt x="41980" y="37587"/>
                  </a:lnTo>
                  <a:lnTo>
                    <a:pt x="80745" y="12529"/>
                  </a:lnTo>
                  <a:lnTo>
                    <a:pt x="124726" y="0"/>
                  </a:lnTo>
                  <a:lnTo>
                    <a:pt x="170446" y="0"/>
                  </a:lnTo>
                  <a:lnTo>
                    <a:pt x="214428" y="12529"/>
                  </a:lnTo>
                  <a:lnTo>
                    <a:pt x="253193"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8" name="object 18"/>
            <p:cNvSpPr/>
            <p:nvPr/>
          </p:nvSpPr>
          <p:spPr>
            <a:xfrm>
              <a:off x="9244458" y="8554123"/>
              <a:ext cx="295275" cy="264795"/>
            </a:xfrm>
            <a:custGeom>
              <a:avLst/>
              <a:gdLst/>
              <a:ahLst/>
              <a:cxnLst/>
              <a:rect l="l" t="t" r="r" b="b"/>
              <a:pathLst>
                <a:path w="295275" h="264795">
                  <a:moveTo>
                    <a:pt x="253193" y="37587"/>
                  </a:moveTo>
                  <a:lnTo>
                    <a:pt x="281180" y="72299"/>
                  </a:lnTo>
                  <a:lnTo>
                    <a:pt x="295173" y="111683"/>
                  </a:lnTo>
                  <a:lnTo>
                    <a:pt x="295173" y="152625"/>
                  </a:lnTo>
                  <a:lnTo>
                    <a:pt x="281180" y="192010"/>
                  </a:lnTo>
                  <a:lnTo>
                    <a:pt x="253193" y="226722"/>
                  </a:lnTo>
                  <a:lnTo>
                    <a:pt x="214428" y="251792"/>
                  </a:lnTo>
                  <a:lnTo>
                    <a:pt x="170446" y="264327"/>
                  </a:lnTo>
                  <a:lnTo>
                    <a:pt x="124726" y="264327"/>
                  </a:lnTo>
                  <a:lnTo>
                    <a:pt x="80745" y="251792"/>
                  </a:lnTo>
                  <a:lnTo>
                    <a:pt x="41980" y="226722"/>
                  </a:lnTo>
                  <a:lnTo>
                    <a:pt x="13993" y="192010"/>
                  </a:lnTo>
                  <a:lnTo>
                    <a:pt x="0" y="152625"/>
                  </a:lnTo>
                  <a:lnTo>
                    <a:pt x="0" y="111683"/>
                  </a:lnTo>
                  <a:lnTo>
                    <a:pt x="13993" y="72299"/>
                  </a:lnTo>
                  <a:lnTo>
                    <a:pt x="41980" y="37587"/>
                  </a:lnTo>
                  <a:lnTo>
                    <a:pt x="80745" y="12529"/>
                  </a:lnTo>
                  <a:lnTo>
                    <a:pt x="124726" y="0"/>
                  </a:lnTo>
                  <a:lnTo>
                    <a:pt x="170446" y="0"/>
                  </a:lnTo>
                  <a:lnTo>
                    <a:pt x="214428" y="12529"/>
                  </a:lnTo>
                  <a:lnTo>
                    <a:pt x="253193"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9" name="object 19"/>
            <p:cNvSpPr/>
            <p:nvPr/>
          </p:nvSpPr>
          <p:spPr>
            <a:xfrm>
              <a:off x="9606020" y="8554123"/>
              <a:ext cx="295275" cy="264795"/>
            </a:xfrm>
            <a:custGeom>
              <a:avLst/>
              <a:gdLst/>
              <a:ahLst/>
              <a:cxnLst/>
              <a:rect l="l" t="t" r="r" b="b"/>
              <a:pathLst>
                <a:path w="295275" h="264795">
                  <a:moveTo>
                    <a:pt x="253186" y="37587"/>
                  </a:moveTo>
                  <a:lnTo>
                    <a:pt x="281185" y="72299"/>
                  </a:lnTo>
                  <a:lnTo>
                    <a:pt x="295184" y="111683"/>
                  </a:lnTo>
                  <a:lnTo>
                    <a:pt x="295184" y="152625"/>
                  </a:lnTo>
                  <a:lnTo>
                    <a:pt x="281185" y="192010"/>
                  </a:lnTo>
                  <a:lnTo>
                    <a:pt x="253186" y="226722"/>
                  </a:lnTo>
                  <a:lnTo>
                    <a:pt x="214421" y="251792"/>
                  </a:lnTo>
                  <a:lnTo>
                    <a:pt x="170441" y="264327"/>
                  </a:lnTo>
                  <a:lnTo>
                    <a:pt x="124725" y="264327"/>
                  </a:lnTo>
                  <a:lnTo>
                    <a:pt x="80751" y="251792"/>
                  </a:lnTo>
                  <a:lnTo>
                    <a:pt x="41997" y="226722"/>
                  </a:lnTo>
                  <a:lnTo>
                    <a:pt x="13999" y="192010"/>
                  </a:lnTo>
                  <a:lnTo>
                    <a:pt x="0" y="152625"/>
                  </a:lnTo>
                  <a:lnTo>
                    <a:pt x="0" y="111683"/>
                  </a:lnTo>
                  <a:lnTo>
                    <a:pt x="13999" y="72299"/>
                  </a:lnTo>
                  <a:lnTo>
                    <a:pt x="41997" y="37587"/>
                  </a:lnTo>
                  <a:lnTo>
                    <a:pt x="80751" y="12529"/>
                  </a:lnTo>
                  <a:lnTo>
                    <a:pt x="124725" y="0"/>
                  </a:lnTo>
                  <a:lnTo>
                    <a:pt x="170441" y="0"/>
                  </a:lnTo>
                  <a:lnTo>
                    <a:pt x="214421" y="12529"/>
                  </a:lnTo>
                  <a:lnTo>
                    <a:pt x="253186"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20" name="object 20"/>
            <p:cNvSpPr/>
            <p:nvPr/>
          </p:nvSpPr>
          <p:spPr>
            <a:xfrm>
              <a:off x="9967575" y="8554123"/>
              <a:ext cx="295275" cy="264795"/>
            </a:xfrm>
            <a:custGeom>
              <a:avLst/>
              <a:gdLst/>
              <a:ahLst/>
              <a:cxnLst/>
              <a:rect l="l" t="t" r="r" b="b"/>
              <a:pathLst>
                <a:path w="295275" h="264795">
                  <a:moveTo>
                    <a:pt x="253186" y="37587"/>
                  </a:moveTo>
                  <a:lnTo>
                    <a:pt x="281185" y="72299"/>
                  </a:lnTo>
                  <a:lnTo>
                    <a:pt x="295184" y="111683"/>
                  </a:lnTo>
                  <a:lnTo>
                    <a:pt x="295184" y="152625"/>
                  </a:lnTo>
                  <a:lnTo>
                    <a:pt x="281185" y="192010"/>
                  </a:lnTo>
                  <a:lnTo>
                    <a:pt x="253186" y="226722"/>
                  </a:lnTo>
                  <a:lnTo>
                    <a:pt x="214430" y="251792"/>
                  </a:lnTo>
                  <a:lnTo>
                    <a:pt x="170452" y="264327"/>
                  </a:lnTo>
                  <a:lnTo>
                    <a:pt x="124732" y="264327"/>
                  </a:lnTo>
                  <a:lnTo>
                    <a:pt x="80753" y="251792"/>
                  </a:lnTo>
                  <a:lnTo>
                    <a:pt x="41997" y="226722"/>
                  </a:lnTo>
                  <a:lnTo>
                    <a:pt x="13999" y="192010"/>
                  </a:lnTo>
                  <a:lnTo>
                    <a:pt x="0" y="152625"/>
                  </a:lnTo>
                  <a:lnTo>
                    <a:pt x="0" y="111683"/>
                  </a:lnTo>
                  <a:lnTo>
                    <a:pt x="13999" y="72299"/>
                  </a:lnTo>
                  <a:lnTo>
                    <a:pt x="41997" y="37587"/>
                  </a:lnTo>
                  <a:lnTo>
                    <a:pt x="80753" y="12529"/>
                  </a:lnTo>
                  <a:lnTo>
                    <a:pt x="124732" y="0"/>
                  </a:lnTo>
                  <a:lnTo>
                    <a:pt x="170452" y="0"/>
                  </a:lnTo>
                  <a:lnTo>
                    <a:pt x="214430" y="12529"/>
                  </a:lnTo>
                  <a:lnTo>
                    <a:pt x="253186"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21" name="object 21"/>
            <p:cNvSpPr/>
            <p:nvPr/>
          </p:nvSpPr>
          <p:spPr>
            <a:xfrm>
              <a:off x="10329129" y="8554123"/>
              <a:ext cx="295275" cy="264795"/>
            </a:xfrm>
            <a:custGeom>
              <a:avLst/>
              <a:gdLst/>
              <a:ahLst/>
              <a:cxnLst/>
              <a:rect l="l" t="t" r="r" b="b"/>
              <a:pathLst>
                <a:path w="295275" h="264795">
                  <a:moveTo>
                    <a:pt x="253186" y="37587"/>
                  </a:moveTo>
                  <a:lnTo>
                    <a:pt x="281185" y="72299"/>
                  </a:lnTo>
                  <a:lnTo>
                    <a:pt x="295184" y="111683"/>
                  </a:lnTo>
                  <a:lnTo>
                    <a:pt x="295184" y="152625"/>
                  </a:lnTo>
                  <a:lnTo>
                    <a:pt x="281185" y="192010"/>
                  </a:lnTo>
                  <a:lnTo>
                    <a:pt x="253186" y="226722"/>
                  </a:lnTo>
                  <a:lnTo>
                    <a:pt x="214433" y="251792"/>
                  </a:lnTo>
                  <a:lnTo>
                    <a:pt x="170459" y="264327"/>
                  </a:lnTo>
                  <a:lnTo>
                    <a:pt x="124742" y="264327"/>
                  </a:lnTo>
                  <a:lnTo>
                    <a:pt x="80763" y="251792"/>
                  </a:lnTo>
                  <a:lnTo>
                    <a:pt x="41997" y="226722"/>
                  </a:lnTo>
                  <a:lnTo>
                    <a:pt x="13999" y="192010"/>
                  </a:lnTo>
                  <a:lnTo>
                    <a:pt x="0" y="152625"/>
                  </a:lnTo>
                  <a:lnTo>
                    <a:pt x="0" y="111683"/>
                  </a:lnTo>
                  <a:lnTo>
                    <a:pt x="13999" y="72299"/>
                  </a:lnTo>
                  <a:lnTo>
                    <a:pt x="41997" y="37587"/>
                  </a:lnTo>
                  <a:lnTo>
                    <a:pt x="80763" y="12529"/>
                  </a:lnTo>
                  <a:lnTo>
                    <a:pt x="124742" y="0"/>
                  </a:lnTo>
                  <a:lnTo>
                    <a:pt x="170459" y="0"/>
                  </a:lnTo>
                  <a:lnTo>
                    <a:pt x="214433" y="12529"/>
                  </a:lnTo>
                  <a:lnTo>
                    <a:pt x="253186"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22" name="object 22"/>
            <p:cNvSpPr/>
            <p:nvPr/>
          </p:nvSpPr>
          <p:spPr>
            <a:xfrm>
              <a:off x="10690702" y="8554123"/>
              <a:ext cx="295275" cy="264795"/>
            </a:xfrm>
            <a:custGeom>
              <a:avLst/>
              <a:gdLst/>
              <a:ahLst/>
              <a:cxnLst/>
              <a:rect l="l" t="t" r="r" b="b"/>
              <a:pathLst>
                <a:path w="295275" h="264795">
                  <a:moveTo>
                    <a:pt x="253193" y="37587"/>
                  </a:moveTo>
                  <a:lnTo>
                    <a:pt x="281180" y="72299"/>
                  </a:lnTo>
                  <a:lnTo>
                    <a:pt x="295173" y="111683"/>
                  </a:lnTo>
                  <a:lnTo>
                    <a:pt x="295173" y="152625"/>
                  </a:lnTo>
                  <a:lnTo>
                    <a:pt x="281180" y="192010"/>
                  </a:lnTo>
                  <a:lnTo>
                    <a:pt x="253193" y="226722"/>
                  </a:lnTo>
                  <a:lnTo>
                    <a:pt x="214428" y="251792"/>
                  </a:lnTo>
                  <a:lnTo>
                    <a:pt x="170446" y="264327"/>
                  </a:lnTo>
                  <a:lnTo>
                    <a:pt x="124726" y="264327"/>
                  </a:lnTo>
                  <a:lnTo>
                    <a:pt x="80745" y="251792"/>
                  </a:lnTo>
                  <a:lnTo>
                    <a:pt x="41980" y="226722"/>
                  </a:lnTo>
                  <a:lnTo>
                    <a:pt x="13993" y="192010"/>
                  </a:lnTo>
                  <a:lnTo>
                    <a:pt x="0" y="152625"/>
                  </a:lnTo>
                  <a:lnTo>
                    <a:pt x="0" y="111683"/>
                  </a:lnTo>
                  <a:lnTo>
                    <a:pt x="13993" y="72299"/>
                  </a:lnTo>
                  <a:lnTo>
                    <a:pt x="41980" y="37587"/>
                  </a:lnTo>
                  <a:lnTo>
                    <a:pt x="80745" y="12529"/>
                  </a:lnTo>
                  <a:lnTo>
                    <a:pt x="124726" y="0"/>
                  </a:lnTo>
                  <a:lnTo>
                    <a:pt x="170446" y="0"/>
                  </a:lnTo>
                  <a:lnTo>
                    <a:pt x="214428" y="12529"/>
                  </a:lnTo>
                  <a:lnTo>
                    <a:pt x="253193"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23" name="object 23"/>
            <p:cNvSpPr/>
            <p:nvPr/>
          </p:nvSpPr>
          <p:spPr>
            <a:xfrm>
              <a:off x="11052263" y="8554123"/>
              <a:ext cx="295275" cy="264795"/>
            </a:xfrm>
            <a:custGeom>
              <a:avLst/>
              <a:gdLst/>
              <a:ahLst/>
              <a:cxnLst/>
              <a:rect l="l" t="t" r="r" b="b"/>
              <a:pathLst>
                <a:path w="295275" h="264795">
                  <a:moveTo>
                    <a:pt x="253186" y="37587"/>
                  </a:moveTo>
                  <a:lnTo>
                    <a:pt x="281185" y="72299"/>
                  </a:lnTo>
                  <a:lnTo>
                    <a:pt x="295184" y="111683"/>
                  </a:lnTo>
                  <a:lnTo>
                    <a:pt x="295184" y="152625"/>
                  </a:lnTo>
                  <a:lnTo>
                    <a:pt x="281185" y="192010"/>
                  </a:lnTo>
                  <a:lnTo>
                    <a:pt x="253186" y="226722"/>
                  </a:lnTo>
                  <a:lnTo>
                    <a:pt x="214421" y="251792"/>
                  </a:lnTo>
                  <a:lnTo>
                    <a:pt x="170441" y="264327"/>
                  </a:lnTo>
                  <a:lnTo>
                    <a:pt x="124725" y="264327"/>
                  </a:lnTo>
                  <a:lnTo>
                    <a:pt x="80751" y="251792"/>
                  </a:lnTo>
                  <a:lnTo>
                    <a:pt x="41997" y="226722"/>
                  </a:lnTo>
                  <a:lnTo>
                    <a:pt x="13999" y="192010"/>
                  </a:lnTo>
                  <a:lnTo>
                    <a:pt x="0" y="152625"/>
                  </a:lnTo>
                  <a:lnTo>
                    <a:pt x="0" y="111683"/>
                  </a:lnTo>
                  <a:lnTo>
                    <a:pt x="13999" y="72299"/>
                  </a:lnTo>
                  <a:lnTo>
                    <a:pt x="41997" y="37587"/>
                  </a:lnTo>
                  <a:lnTo>
                    <a:pt x="80751" y="12529"/>
                  </a:lnTo>
                  <a:lnTo>
                    <a:pt x="124725" y="0"/>
                  </a:lnTo>
                  <a:lnTo>
                    <a:pt x="170441" y="0"/>
                  </a:lnTo>
                  <a:lnTo>
                    <a:pt x="214421" y="12529"/>
                  </a:lnTo>
                  <a:lnTo>
                    <a:pt x="253186"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24" name="object 24"/>
            <p:cNvSpPr/>
            <p:nvPr/>
          </p:nvSpPr>
          <p:spPr>
            <a:xfrm>
              <a:off x="11413818" y="8554123"/>
              <a:ext cx="295275" cy="264795"/>
            </a:xfrm>
            <a:custGeom>
              <a:avLst/>
              <a:gdLst/>
              <a:ahLst/>
              <a:cxnLst/>
              <a:rect l="l" t="t" r="r" b="b"/>
              <a:pathLst>
                <a:path w="295275" h="264795">
                  <a:moveTo>
                    <a:pt x="253186" y="37587"/>
                  </a:moveTo>
                  <a:lnTo>
                    <a:pt x="281185" y="72299"/>
                  </a:lnTo>
                  <a:lnTo>
                    <a:pt x="295184" y="111683"/>
                  </a:lnTo>
                  <a:lnTo>
                    <a:pt x="295184" y="152625"/>
                  </a:lnTo>
                  <a:lnTo>
                    <a:pt x="281185" y="192010"/>
                  </a:lnTo>
                  <a:lnTo>
                    <a:pt x="253186" y="226722"/>
                  </a:lnTo>
                  <a:lnTo>
                    <a:pt x="214430" y="251792"/>
                  </a:lnTo>
                  <a:lnTo>
                    <a:pt x="170452" y="264327"/>
                  </a:lnTo>
                  <a:lnTo>
                    <a:pt x="124732" y="264327"/>
                  </a:lnTo>
                  <a:lnTo>
                    <a:pt x="80753" y="251792"/>
                  </a:lnTo>
                  <a:lnTo>
                    <a:pt x="41997" y="226722"/>
                  </a:lnTo>
                  <a:lnTo>
                    <a:pt x="13999" y="192010"/>
                  </a:lnTo>
                  <a:lnTo>
                    <a:pt x="0" y="152625"/>
                  </a:lnTo>
                  <a:lnTo>
                    <a:pt x="0" y="111683"/>
                  </a:lnTo>
                  <a:lnTo>
                    <a:pt x="13999" y="72299"/>
                  </a:lnTo>
                  <a:lnTo>
                    <a:pt x="41997" y="37587"/>
                  </a:lnTo>
                  <a:lnTo>
                    <a:pt x="80753" y="12529"/>
                  </a:lnTo>
                  <a:lnTo>
                    <a:pt x="124732" y="0"/>
                  </a:lnTo>
                  <a:lnTo>
                    <a:pt x="170452" y="0"/>
                  </a:lnTo>
                  <a:lnTo>
                    <a:pt x="214430" y="12529"/>
                  </a:lnTo>
                  <a:lnTo>
                    <a:pt x="253186"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25" name="object 25"/>
            <p:cNvSpPr/>
            <p:nvPr/>
          </p:nvSpPr>
          <p:spPr>
            <a:xfrm>
              <a:off x="7075095" y="7641618"/>
              <a:ext cx="295275" cy="264795"/>
            </a:xfrm>
            <a:custGeom>
              <a:avLst/>
              <a:gdLst/>
              <a:ahLst/>
              <a:cxnLst/>
              <a:rect l="l" t="t" r="r" b="b"/>
              <a:pathLst>
                <a:path w="295275" h="264795">
                  <a:moveTo>
                    <a:pt x="253203" y="37604"/>
                  </a:moveTo>
                  <a:lnTo>
                    <a:pt x="281190" y="72314"/>
                  </a:lnTo>
                  <a:lnTo>
                    <a:pt x="295183" y="111692"/>
                  </a:lnTo>
                  <a:lnTo>
                    <a:pt x="295183" y="152627"/>
                  </a:lnTo>
                  <a:lnTo>
                    <a:pt x="281190" y="192005"/>
                  </a:lnTo>
                  <a:lnTo>
                    <a:pt x="253203" y="226715"/>
                  </a:lnTo>
                  <a:lnTo>
                    <a:pt x="214436" y="251785"/>
                  </a:lnTo>
                  <a:lnTo>
                    <a:pt x="170453" y="264320"/>
                  </a:lnTo>
                  <a:lnTo>
                    <a:pt x="124733" y="264320"/>
                  </a:lnTo>
                  <a:lnTo>
                    <a:pt x="80753" y="251785"/>
                  </a:lnTo>
                  <a:lnTo>
                    <a:pt x="41992" y="226715"/>
                  </a:lnTo>
                  <a:lnTo>
                    <a:pt x="13997" y="192005"/>
                  </a:lnTo>
                  <a:lnTo>
                    <a:pt x="0" y="152627"/>
                  </a:lnTo>
                  <a:lnTo>
                    <a:pt x="0" y="111692"/>
                  </a:lnTo>
                  <a:lnTo>
                    <a:pt x="13997" y="72314"/>
                  </a:lnTo>
                  <a:lnTo>
                    <a:pt x="41992" y="37604"/>
                  </a:lnTo>
                  <a:lnTo>
                    <a:pt x="80753" y="12534"/>
                  </a:lnTo>
                  <a:lnTo>
                    <a:pt x="124733" y="0"/>
                  </a:lnTo>
                  <a:lnTo>
                    <a:pt x="170453" y="0"/>
                  </a:lnTo>
                  <a:lnTo>
                    <a:pt x="214436" y="12534"/>
                  </a:lnTo>
                  <a:lnTo>
                    <a:pt x="25320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26" name="object 26"/>
            <p:cNvSpPr/>
            <p:nvPr/>
          </p:nvSpPr>
          <p:spPr>
            <a:xfrm>
              <a:off x="7436660" y="7641618"/>
              <a:ext cx="295275" cy="264795"/>
            </a:xfrm>
            <a:custGeom>
              <a:avLst/>
              <a:gdLst/>
              <a:ahLst/>
              <a:cxnLst/>
              <a:rect l="l" t="t" r="r" b="b"/>
              <a:pathLst>
                <a:path w="295275" h="264795">
                  <a:moveTo>
                    <a:pt x="253193" y="37604"/>
                  </a:moveTo>
                  <a:lnTo>
                    <a:pt x="281180" y="72314"/>
                  </a:lnTo>
                  <a:lnTo>
                    <a:pt x="295173" y="111692"/>
                  </a:lnTo>
                  <a:lnTo>
                    <a:pt x="295173" y="152627"/>
                  </a:lnTo>
                  <a:lnTo>
                    <a:pt x="281180" y="192005"/>
                  </a:lnTo>
                  <a:lnTo>
                    <a:pt x="253193" y="226715"/>
                  </a:lnTo>
                  <a:lnTo>
                    <a:pt x="214428" y="251785"/>
                  </a:lnTo>
                  <a:lnTo>
                    <a:pt x="170446" y="264320"/>
                  </a:lnTo>
                  <a:lnTo>
                    <a:pt x="124726" y="264320"/>
                  </a:lnTo>
                  <a:lnTo>
                    <a:pt x="80745" y="251785"/>
                  </a:lnTo>
                  <a:lnTo>
                    <a:pt x="41980" y="226715"/>
                  </a:lnTo>
                  <a:lnTo>
                    <a:pt x="13993" y="192005"/>
                  </a:lnTo>
                  <a:lnTo>
                    <a:pt x="0" y="152627"/>
                  </a:lnTo>
                  <a:lnTo>
                    <a:pt x="0" y="111692"/>
                  </a:lnTo>
                  <a:lnTo>
                    <a:pt x="13993" y="72314"/>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27" name="object 27"/>
            <p:cNvSpPr/>
            <p:nvPr/>
          </p:nvSpPr>
          <p:spPr>
            <a:xfrm>
              <a:off x="7798221" y="7641618"/>
              <a:ext cx="295275" cy="264795"/>
            </a:xfrm>
            <a:custGeom>
              <a:avLst/>
              <a:gdLst/>
              <a:ahLst/>
              <a:cxnLst/>
              <a:rect l="l" t="t" r="r" b="b"/>
              <a:pathLst>
                <a:path w="295275" h="264795">
                  <a:moveTo>
                    <a:pt x="253186" y="37604"/>
                  </a:moveTo>
                  <a:lnTo>
                    <a:pt x="281185" y="72314"/>
                  </a:lnTo>
                  <a:lnTo>
                    <a:pt x="295184" y="111692"/>
                  </a:lnTo>
                  <a:lnTo>
                    <a:pt x="295184" y="152627"/>
                  </a:lnTo>
                  <a:lnTo>
                    <a:pt x="281185" y="192005"/>
                  </a:lnTo>
                  <a:lnTo>
                    <a:pt x="253186" y="226715"/>
                  </a:lnTo>
                  <a:lnTo>
                    <a:pt x="214421" y="251785"/>
                  </a:lnTo>
                  <a:lnTo>
                    <a:pt x="170441" y="264320"/>
                  </a:lnTo>
                  <a:lnTo>
                    <a:pt x="124725" y="264320"/>
                  </a:lnTo>
                  <a:lnTo>
                    <a:pt x="80751" y="251785"/>
                  </a:lnTo>
                  <a:lnTo>
                    <a:pt x="41997" y="226715"/>
                  </a:lnTo>
                  <a:lnTo>
                    <a:pt x="13999" y="192005"/>
                  </a:lnTo>
                  <a:lnTo>
                    <a:pt x="0" y="152627"/>
                  </a:lnTo>
                  <a:lnTo>
                    <a:pt x="0" y="111692"/>
                  </a:lnTo>
                  <a:lnTo>
                    <a:pt x="13999" y="72314"/>
                  </a:lnTo>
                  <a:lnTo>
                    <a:pt x="41997" y="37604"/>
                  </a:lnTo>
                  <a:lnTo>
                    <a:pt x="80751" y="12534"/>
                  </a:lnTo>
                  <a:lnTo>
                    <a:pt x="124725" y="0"/>
                  </a:lnTo>
                  <a:lnTo>
                    <a:pt x="170441" y="0"/>
                  </a:lnTo>
                  <a:lnTo>
                    <a:pt x="214421"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28" name="object 28"/>
            <p:cNvSpPr/>
            <p:nvPr/>
          </p:nvSpPr>
          <p:spPr>
            <a:xfrm>
              <a:off x="8159776" y="7641618"/>
              <a:ext cx="295275" cy="264795"/>
            </a:xfrm>
            <a:custGeom>
              <a:avLst/>
              <a:gdLst/>
              <a:ahLst/>
              <a:cxnLst/>
              <a:rect l="l" t="t" r="r" b="b"/>
              <a:pathLst>
                <a:path w="295275" h="264795">
                  <a:moveTo>
                    <a:pt x="253186" y="37604"/>
                  </a:moveTo>
                  <a:lnTo>
                    <a:pt x="281185" y="72314"/>
                  </a:lnTo>
                  <a:lnTo>
                    <a:pt x="295184" y="111692"/>
                  </a:lnTo>
                  <a:lnTo>
                    <a:pt x="295184" y="152627"/>
                  </a:lnTo>
                  <a:lnTo>
                    <a:pt x="281185" y="192005"/>
                  </a:lnTo>
                  <a:lnTo>
                    <a:pt x="253186" y="226715"/>
                  </a:lnTo>
                  <a:lnTo>
                    <a:pt x="214421" y="251785"/>
                  </a:lnTo>
                  <a:lnTo>
                    <a:pt x="170441" y="264320"/>
                  </a:lnTo>
                  <a:lnTo>
                    <a:pt x="124725" y="264320"/>
                  </a:lnTo>
                  <a:lnTo>
                    <a:pt x="80751" y="251785"/>
                  </a:lnTo>
                  <a:lnTo>
                    <a:pt x="41997" y="226715"/>
                  </a:lnTo>
                  <a:lnTo>
                    <a:pt x="13999" y="192005"/>
                  </a:lnTo>
                  <a:lnTo>
                    <a:pt x="0" y="152627"/>
                  </a:lnTo>
                  <a:lnTo>
                    <a:pt x="0" y="111692"/>
                  </a:lnTo>
                  <a:lnTo>
                    <a:pt x="13999" y="72314"/>
                  </a:lnTo>
                  <a:lnTo>
                    <a:pt x="41997" y="37604"/>
                  </a:lnTo>
                  <a:lnTo>
                    <a:pt x="80751" y="12534"/>
                  </a:lnTo>
                  <a:lnTo>
                    <a:pt x="124725" y="0"/>
                  </a:lnTo>
                  <a:lnTo>
                    <a:pt x="170441" y="0"/>
                  </a:lnTo>
                  <a:lnTo>
                    <a:pt x="214421"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29" name="object 29"/>
            <p:cNvSpPr/>
            <p:nvPr/>
          </p:nvSpPr>
          <p:spPr>
            <a:xfrm>
              <a:off x="8521331" y="7641618"/>
              <a:ext cx="295275" cy="264795"/>
            </a:xfrm>
            <a:custGeom>
              <a:avLst/>
              <a:gdLst/>
              <a:ahLst/>
              <a:cxnLst/>
              <a:rect l="l" t="t" r="r" b="b"/>
              <a:pathLst>
                <a:path w="295275" h="264795">
                  <a:moveTo>
                    <a:pt x="253186" y="37604"/>
                  </a:moveTo>
                  <a:lnTo>
                    <a:pt x="281185" y="72314"/>
                  </a:lnTo>
                  <a:lnTo>
                    <a:pt x="295184" y="111692"/>
                  </a:lnTo>
                  <a:lnTo>
                    <a:pt x="295184" y="152627"/>
                  </a:lnTo>
                  <a:lnTo>
                    <a:pt x="281185" y="192005"/>
                  </a:lnTo>
                  <a:lnTo>
                    <a:pt x="253186" y="226715"/>
                  </a:lnTo>
                  <a:lnTo>
                    <a:pt x="214433" y="251785"/>
                  </a:lnTo>
                  <a:lnTo>
                    <a:pt x="170459" y="264320"/>
                  </a:lnTo>
                  <a:lnTo>
                    <a:pt x="124742" y="264320"/>
                  </a:lnTo>
                  <a:lnTo>
                    <a:pt x="80763" y="251785"/>
                  </a:lnTo>
                  <a:lnTo>
                    <a:pt x="41997" y="226715"/>
                  </a:lnTo>
                  <a:lnTo>
                    <a:pt x="13999" y="192005"/>
                  </a:lnTo>
                  <a:lnTo>
                    <a:pt x="0" y="152627"/>
                  </a:lnTo>
                  <a:lnTo>
                    <a:pt x="0" y="111692"/>
                  </a:lnTo>
                  <a:lnTo>
                    <a:pt x="13999" y="72314"/>
                  </a:lnTo>
                  <a:lnTo>
                    <a:pt x="41997" y="37604"/>
                  </a:lnTo>
                  <a:lnTo>
                    <a:pt x="80763" y="12534"/>
                  </a:lnTo>
                  <a:lnTo>
                    <a:pt x="124742" y="0"/>
                  </a:lnTo>
                  <a:lnTo>
                    <a:pt x="170459" y="0"/>
                  </a:lnTo>
                  <a:lnTo>
                    <a:pt x="214433"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30" name="object 30"/>
            <p:cNvSpPr/>
            <p:nvPr/>
          </p:nvSpPr>
          <p:spPr>
            <a:xfrm>
              <a:off x="8882904" y="7641618"/>
              <a:ext cx="295275" cy="264795"/>
            </a:xfrm>
            <a:custGeom>
              <a:avLst/>
              <a:gdLst/>
              <a:ahLst/>
              <a:cxnLst/>
              <a:rect l="l" t="t" r="r" b="b"/>
              <a:pathLst>
                <a:path w="295275" h="264795">
                  <a:moveTo>
                    <a:pt x="253193" y="37604"/>
                  </a:moveTo>
                  <a:lnTo>
                    <a:pt x="281180" y="72314"/>
                  </a:lnTo>
                  <a:lnTo>
                    <a:pt x="295173" y="111692"/>
                  </a:lnTo>
                  <a:lnTo>
                    <a:pt x="295173" y="152627"/>
                  </a:lnTo>
                  <a:lnTo>
                    <a:pt x="281180" y="192005"/>
                  </a:lnTo>
                  <a:lnTo>
                    <a:pt x="253193" y="226715"/>
                  </a:lnTo>
                  <a:lnTo>
                    <a:pt x="214428" y="251785"/>
                  </a:lnTo>
                  <a:lnTo>
                    <a:pt x="170446" y="264320"/>
                  </a:lnTo>
                  <a:lnTo>
                    <a:pt x="124726" y="264320"/>
                  </a:lnTo>
                  <a:lnTo>
                    <a:pt x="80745" y="251785"/>
                  </a:lnTo>
                  <a:lnTo>
                    <a:pt x="41980" y="226715"/>
                  </a:lnTo>
                  <a:lnTo>
                    <a:pt x="13993" y="192005"/>
                  </a:lnTo>
                  <a:lnTo>
                    <a:pt x="0" y="152627"/>
                  </a:lnTo>
                  <a:lnTo>
                    <a:pt x="0" y="111692"/>
                  </a:lnTo>
                  <a:lnTo>
                    <a:pt x="13993" y="72314"/>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31" name="object 31"/>
            <p:cNvSpPr/>
            <p:nvPr/>
          </p:nvSpPr>
          <p:spPr>
            <a:xfrm>
              <a:off x="9244458" y="7641618"/>
              <a:ext cx="295275" cy="264795"/>
            </a:xfrm>
            <a:custGeom>
              <a:avLst/>
              <a:gdLst/>
              <a:ahLst/>
              <a:cxnLst/>
              <a:rect l="l" t="t" r="r" b="b"/>
              <a:pathLst>
                <a:path w="295275" h="264795">
                  <a:moveTo>
                    <a:pt x="253193" y="37604"/>
                  </a:moveTo>
                  <a:lnTo>
                    <a:pt x="281180" y="72314"/>
                  </a:lnTo>
                  <a:lnTo>
                    <a:pt x="295173" y="111692"/>
                  </a:lnTo>
                  <a:lnTo>
                    <a:pt x="295173" y="152627"/>
                  </a:lnTo>
                  <a:lnTo>
                    <a:pt x="281180" y="192005"/>
                  </a:lnTo>
                  <a:lnTo>
                    <a:pt x="253193" y="226715"/>
                  </a:lnTo>
                  <a:lnTo>
                    <a:pt x="214428" y="251785"/>
                  </a:lnTo>
                  <a:lnTo>
                    <a:pt x="170446" y="264320"/>
                  </a:lnTo>
                  <a:lnTo>
                    <a:pt x="124726" y="264320"/>
                  </a:lnTo>
                  <a:lnTo>
                    <a:pt x="80745" y="251785"/>
                  </a:lnTo>
                  <a:lnTo>
                    <a:pt x="41980" y="226715"/>
                  </a:lnTo>
                  <a:lnTo>
                    <a:pt x="13993" y="192005"/>
                  </a:lnTo>
                  <a:lnTo>
                    <a:pt x="0" y="152627"/>
                  </a:lnTo>
                  <a:lnTo>
                    <a:pt x="0" y="111692"/>
                  </a:lnTo>
                  <a:lnTo>
                    <a:pt x="13993" y="72314"/>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32" name="object 32"/>
            <p:cNvSpPr/>
            <p:nvPr/>
          </p:nvSpPr>
          <p:spPr>
            <a:xfrm>
              <a:off x="9606020" y="7641618"/>
              <a:ext cx="295275" cy="264795"/>
            </a:xfrm>
            <a:custGeom>
              <a:avLst/>
              <a:gdLst/>
              <a:ahLst/>
              <a:cxnLst/>
              <a:rect l="l" t="t" r="r" b="b"/>
              <a:pathLst>
                <a:path w="295275" h="264795">
                  <a:moveTo>
                    <a:pt x="253186" y="37604"/>
                  </a:moveTo>
                  <a:lnTo>
                    <a:pt x="281185" y="72314"/>
                  </a:lnTo>
                  <a:lnTo>
                    <a:pt x="295184" y="111692"/>
                  </a:lnTo>
                  <a:lnTo>
                    <a:pt x="295184" y="152627"/>
                  </a:lnTo>
                  <a:lnTo>
                    <a:pt x="281185" y="192005"/>
                  </a:lnTo>
                  <a:lnTo>
                    <a:pt x="253186" y="226715"/>
                  </a:lnTo>
                  <a:lnTo>
                    <a:pt x="214421" y="251785"/>
                  </a:lnTo>
                  <a:lnTo>
                    <a:pt x="170441" y="264320"/>
                  </a:lnTo>
                  <a:lnTo>
                    <a:pt x="124725" y="264320"/>
                  </a:lnTo>
                  <a:lnTo>
                    <a:pt x="80751" y="251785"/>
                  </a:lnTo>
                  <a:lnTo>
                    <a:pt x="41997" y="226715"/>
                  </a:lnTo>
                  <a:lnTo>
                    <a:pt x="13999" y="192005"/>
                  </a:lnTo>
                  <a:lnTo>
                    <a:pt x="0" y="152627"/>
                  </a:lnTo>
                  <a:lnTo>
                    <a:pt x="0" y="111692"/>
                  </a:lnTo>
                  <a:lnTo>
                    <a:pt x="13999" y="72314"/>
                  </a:lnTo>
                  <a:lnTo>
                    <a:pt x="41997" y="37604"/>
                  </a:lnTo>
                  <a:lnTo>
                    <a:pt x="80751" y="12534"/>
                  </a:lnTo>
                  <a:lnTo>
                    <a:pt x="124725" y="0"/>
                  </a:lnTo>
                  <a:lnTo>
                    <a:pt x="170441" y="0"/>
                  </a:lnTo>
                  <a:lnTo>
                    <a:pt x="214421"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33" name="object 33"/>
            <p:cNvSpPr/>
            <p:nvPr/>
          </p:nvSpPr>
          <p:spPr>
            <a:xfrm>
              <a:off x="9967575" y="7641618"/>
              <a:ext cx="295275" cy="264795"/>
            </a:xfrm>
            <a:custGeom>
              <a:avLst/>
              <a:gdLst/>
              <a:ahLst/>
              <a:cxnLst/>
              <a:rect l="l" t="t" r="r" b="b"/>
              <a:pathLst>
                <a:path w="295275" h="264795">
                  <a:moveTo>
                    <a:pt x="253186" y="37604"/>
                  </a:moveTo>
                  <a:lnTo>
                    <a:pt x="281185" y="72314"/>
                  </a:lnTo>
                  <a:lnTo>
                    <a:pt x="295184" y="111692"/>
                  </a:lnTo>
                  <a:lnTo>
                    <a:pt x="295184" y="152627"/>
                  </a:lnTo>
                  <a:lnTo>
                    <a:pt x="281185" y="192005"/>
                  </a:lnTo>
                  <a:lnTo>
                    <a:pt x="253186" y="226715"/>
                  </a:lnTo>
                  <a:lnTo>
                    <a:pt x="214430" y="251785"/>
                  </a:lnTo>
                  <a:lnTo>
                    <a:pt x="170452" y="264320"/>
                  </a:lnTo>
                  <a:lnTo>
                    <a:pt x="124732" y="264320"/>
                  </a:lnTo>
                  <a:lnTo>
                    <a:pt x="80753" y="251785"/>
                  </a:lnTo>
                  <a:lnTo>
                    <a:pt x="41997" y="226715"/>
                  </a:lnTo>
                  <a:lnTo>
                    <a:pt x="13999" y="192005"/>
                  </a:lnTo>
                  <a:lnTo>
                    <a:pt x="0" y="152627"/>
                  </a:lnTo>
                  <a:lnTo>
                    <a:pt x="0" y="111692"/>
                  </a:lnTo>
                  <a:lnTo>
                    <a:pt x="13999" y="72314"/>
                  </a:lnTo>
                  <a:lnTo>
                    <a:pt x="41997" y="37604"/>
                  </a:lnTo>
                  <a:lnTo>
                    <a:pt x="80753" y="12534"/>
                  </a:lnTo>
                  <a:lnTo>
                    <a:pt x="124732" y="0"/>
                  </a:lnTo>
                  <a:lnTo>
                    <a:pt x="170452" y="0"/>
                  </a:lnTo>
                  <a:lnTo>
                    <a:pt x="214430"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34" name="object 34"/>
            <p:cNvSpPr/>
            <p:nvPr/>
          </p:nvSpPr>
          <p:spPr>
            <a:xfrm>
              <a:off x="10329129" y="7641618"/>
              <a:ext cx="295275" cy="264795"/>
            </a:xfrm>
            <a:custGeom>
              <a:avLst/>
              <a:gdLst/>
              <a:ahLst/>
              <a:cxnLst/>
              <a:rect l="l" t="t" r="r" b="b"/>
              <a:pathLst>
                <a:path w="295275" h="264795">
                  <a:moveTo>
                    <a:pt x="253186" y="37604"/>
                  </a:moveTo>
                  <a:lnTo>
                    <a:pt x="281185" y="72314"/>
                  </a:lnTo>
                  <a:lnTo>
                    <a:pt x="295184" y="111692"/>
                  </a:lnTo>
                  <a:lnTo>
                    <a:pt x="295184" y="152627"/>
                  </a:lnTo>
                  <a:lnTo>
                    <a:pt x="281185" y="192005"/>
                  </a:lnTo>
                  <a:lnTo>
                    <a:pt x="253186" y="226715"/>
                  </a:lnTo>
                  <a:lnTo>
                    <a:pt x="214433" y="251785"/>
                  </a:lnTo>
                  <a:lnTo>
                    <a:pt x="170459" y="264320"/>
                  </a:lnTo>
                  <a:lnTo>
                    <a:pt x="124742" y="264320"/>
                  </a:lnTo>
                  <a:lnTo>
                    <a:pt x="80763" y="251785"/>
                  </a:lnTo>
                  <a:lnTo>
                    <a:pt x="41997" y="226715"/>
                  </a:lnTo>
                  <a:lnTo>
                    <a:pt x="13999" y="192005"/>
                  </a:lnTo>
                  <a:lnTo>
                    <a:pt x="0" y="152627"/>
                  </a:lnTo>
                  <a:lnTo>
                    <a:pt x="0" y="111692"/>
                  </a:lnTo>
                  <a:lnTo>
                    <a:pt x="13999" y="72314"/>
                  </a:lnTo>
                  <a:lnTo>
                    <a:pt x="41997" y="37604"/>
                  </a:lnTo>
                  <a:lnTo>
                    <a:pt x="80763" y="12534"/>
                  </a:lnTo>
                  <a:lnTo>
                    <a:pt x="124742" y="0"/>
                  </a:lnTo>
                  <a:lnTo>
                    <a:pt x="170459" y="0"/>
                  </a:lnTo>
                  <a:lnTo>
                    <a:pt x="214433"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35" name="object 35"/>
            <p:cNvSpPr/>
            <p:nvPr/>
          </p:nvSpPr>
          <p:spPr>
            <a:xfrm>
              <a:off x="10690702" y="7641618"/>
              <a:ext cx="295275" cy="264795"/>
            </a:xfrm>
            <a:custGeom>
              <a:avLst/>
              <a:gdLst/>
              <a:ahLst/>
              <a:cxnLst/>
              <a:rect l="l" t="t" r="r" b="b"/>
              <a:pathLst>
                <a:path w="295275" h="264795">
                  <a:moveTo>
                    <a:pt x="253193" y="37604"/>
                  </a:moveTo>
                  <a:lnTo>
                    <a:pt x="281180" y="72314"/>
                  </a:lnTo>
                  <a:lnTo>
                    <a:pt x="295173" y="111692"/>
                  </a:lnTo>
                  <a:lnTo>
                    <a:pt x="295173" y="152627"/>
                  </a:lnTo>
                  <a:lnTo>
                    <a:pt x="281180" y="192005"/>
                  </a:lnTo>
                  <a:lnTo>
                    <a:pt x="253193" y="226715"/>
                  </a:lnTo>
                  <a:lnTo>
                    <a:pt x="214428" y="251785"/>
                  </a:lnTo>
                  <a:lnTo>
                    <a:pt x="170446" y="264320"/>
                  </a:lnTo>
                  <a:lnTo>
                    <a:pt x="124726" y="264320"/>
                  </a:lnTo>
                  <a:lnTo>
                    <a:pt x="80745" y="251785"/>
                  </a:lnTo>
                  <a:lnTo>
                    <a:pt x="41980" y="226715"/>
                  </a:lnTo>
                  <a:lnTo>
                    <a:pt x="13993" y="192005"/>
                  </a:lnTo>
                  <a:lnTo>
                    <a:pt x="0" y="152627"/>
                  </a:lnTo>
                  <a:lnTo>
                    <a:pt x="0" y="111692"/>
                  </a:lnTo>
                  <a:lnTo>
                    <a:pt x="13993" y="72314"/>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36" name="object 36"/>
            <p:cNvSpPr/>
            <p:nvPr/>
          </p:nvSpPr>
          <p:spPr>
            <a:xfrm>
              <a:off x="11052263" y="7641618"/>
              <a:ext cx="295275" cy="264795"/>
            </a:xfrm>
            <a:custGeom>
              <a:avLst/>
              <a:gdLst/>
              <a:ahLst/>
              <a:cxnLst/>
              <a:rect l="l" t="t" r="r" b="b"/>
              <a:pathLst>
                <a:path w="295275" h="264795">
                  <a:moveTo>
                    <a:pt x="253186" y="37604"/>
                  </a:moveTo>
                  <a:lnTo>
                    <a:pt x="281185" y="72314"/>
                  </a:lnTo>
                  <a:lnTo>
                    <a:pt x="295184" y="111692"/>
                  </a:lnTo>
                  <a:lnTo>
                    <a:pt x="295184" y="152627"/>
                  </a:lnTo>
                  <a:lnTo>
                    <a:pt x="281185" y="192005"/>
                  </a:lnTo>
                  <a:lnTo>
                    <a:pt x="253186" y="226715"/>
                  </a:lnTo>
                  <a:lnTo>
                    <a:pt x="214421" y="251785"/>
                  </a:lnTo>
                  <a:lnTo>
                    <a:pt x="170441" y="264320"/>
                  </a:lnTo>
                  <a:lnTo>
                    <a:pt x="124725" y="264320"/>
                  </a:lnTo>
                  <a:lnTo>
                    <a:pt x="80751" y="251785"/>
                  </a:lnTo>
                  <a:lnTo>
                    <a:pt x="41997" y="226715"/>
                  </a:lnTo>
                  <a:lnTo>
                    <a:pt x="13999" y="192005"/>
                  </a:lnTo>
                  <a:lnTo>
                    <a:pt x="0" y="152627"/>
                  </a:lnTo>
                  <a:lnTo>
                    <a:pt x="0" y="111692"/>
                  </a:lnTo>
                  <a:lnTo>
                    <a:pt x="13999" y="72314"/>
                  </a:lnTo>
                  <a:lnTo>
                    <a:pt x="41997" y="37604"/>
                  </a:lnTo>
                  <a:lnTo>
                    <a:pt x="80751" y="12534"/>
                  </a:lnTo>
                  <a:lnTo>
                    <a:pt x="124725" y="0"/>
                  </a:lnTo>
                  <a:lnTo>
                    <a:pt x="170441" y="0"/>
                  </a:lnTo>
                  <a:lnTo>
                    <a:pt x="214421"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37" name="object 37"/>
            <p:cNvSpPr/>
            <p:nvPr/>
          </p:nvSpPr>
          <p:spPr>
            <a:xfrm>
              <a:off x="11413818" y="7641618"/>
              <a:ext cx="295275" cy="264795"/>
            </a:xfrm>
            <a:custGeom>
              <a:avLst/>
              <a:gdLst/>
              <a:ahLst/>
              <a:cxnLst/>
              <a:rect l="l" t="t" r="r" b="b"/>
              <a:pathLst>
                <a:path w="295275" h="264795">
                  <a:moveTo>
                    <a:pt x="253186" y="37604"/>
                  </a:moveTo>
                  <a:lnTo>
                    <a:pt x="281185" y="72314"/>
                  </a:lnTo>
                  <a:lnTo>
                    <a:pt x="295184" y="111692"/>
                  </a:lnTo>
                  <a:lnTo>
                    <a:pt x="295184" y="152627"/>
                  </a:lnTo>
                  <a:lnTo>
                    <a:pt x="281185" y="192005"/>
                  </a:lnTo>
                  <a:lnTo>
                    <a:pt x="253186" y="226715"/>
                  </a:lnTo>
                  <a:lnTo>
                    <a:pt x="214430" y="251785"/>
                  </a:lnTo>
                  <a:lnTo>
                    <a:pt x="170452" y="264320"/>
                  </a:lnTo>
                  <a:lnTo>
                    <a:pt x="124732" y="264320"/>
                  </a:lnTo>
                  <a:lnTo>
                    <a:pt x="80753" y="251785"/>
                  </a:lnTo>
                  <a:lnTo>
                    <a:pt x="41997" y="226715"/>
                  </a:lnTo>
                  <a:lnTo>
                    <a:pt x="13999" y="192005"/>
                  </a:lnTo>
                  <a:lnTo>
                    <a:pt x="0" y="152627"/>
                  </a:lnTo>
                  <a:lnTo>
                    <a:pt x="0" y="111692"/>
                  </a:lnTo>
                  <a:lnTo>
                    <a:pt x="13999" y="72314"/>
                  </a:lnTo>
                  <a:lnTo>
                    <a:pt x="41997" y="37604"/>
                  </a:lnTo>
                  <a:lnTo>
                    <a:pt x="80753" y="12534"/>
                  </a:lnTo>
                  <a:lnTo>
                    <a:pt x="124732" y="0"/>
                  </a:lnTo>
                  <a:lnTo>
                    <a:pt x="170452" y="0"/>
                  </a:lnTo>
                  <a:lnTo>
                    <a:pt x="214430"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38" name="object 38"/>
            <p:cNvSpPr/>
            <p:nvPr/>
          </p:nvSpPr>
          <p:spPr>
            <a:xfrm>
              <a:off x="11775391" y="8554116"/>
              <a:ext cx="295275" cy="264795"/>
            </a:xfrm>
            <a:custGeom>
              <a:avLst/>
              <a:gdLst/>
              <a:ahLst/>
              <a:cxnLst/>
              <a:rect l="l" t="t" r="r" b="b"/>
              <a:pathLst>
                <a:path w="295275" h="264795">
                  <a:moveTo>
                    <a:pt x="170450" y="0"/>
                  </a:moveTo>
                  <a:lnTo>
                    <a:pt x="124734" y="0"/>
                  </a:lnTo>
                  <a:lnTo>
                    <a:pt x="80757" y="12533"/>
                  </a:lnTo>
                  <a:lnTo>
                    <a:pt x="41998" y="37601"/>
                  </a:lnTo>
                  <a:lnTo>
                    <a:pt x="13999" y="72310"/>
                  </a:lnTo>
                  <a:lnTo>
                    <a:pt x="0" y="111692"/>
                  </a:lnTo>
                  <a:lnTo>
                    <a:pt x="0" y="152631"/>
                  </a:lnTo>
                  <a:lnTo>
                    <a:pt x="13999" y="192012"/>
                  </a:lnTo>
                  <a:lnTo>
                    <a:pt x="41998" y="226721"/>
                  </a:lnTo>
                  <a:lnTo>
                    <a:pt x="80757" y="251789"/>
                  </a:lnTo>
                  <a:lnTo>
                    <a:pt x="124734" y="264322"/>
                  </a:lnTo>
                  <a:lnTo>
                    <a:pt x="170450" y="264322"/>
                  </a:lnTo>
                  <a:lnTo>
                    <a:pt x="214427" y="251789"/>
                  </a:lnTo>
                  <a:lnTo>
                    <a:pt x="253186" y="226721"/>
                  </a:lnTo>
                  <a:lnTo>
                    <a:pt x="281185" y="192012"/>
                  </a:lnTo>
                  <a:lnTo>
                    <a:pt x="295185" y="152631"/>
                  </a:lnTo>
                  <a:lnTo>
                    <a:pt x="295185" y="111692"/>
                  </a:lnTo>
                  <a:lnTo>
                    <a:pt x="281185" y="72310"/>
                  </a:lnTo>
                  <a:lnTo>
                    <a:pt x="253186" y="37601"/>
                  </a:lnTo>
                  <a:lnTo>
                    <a:pt x="214427" y="12533"/>
                  </a:lnTo>
                  <a:lnTo>
                    <a:pt x="170450"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39" name="object 39"/>
            <p:cNvSpPr/>
            <p:nvPr/>
          </p:nvSpPr>
          <p:spPr>
            <a:xfrm>
              <a:off x="11775373" y="8554123"/>
              <a:ext cx="295275" cy="264795"/>
            </a:xfrm>
            <a:custGeom>
              <a:avLst/>
              <a:gdLst/>
              <a:ahLst/>
              <a:cxnLst/>
              <a:rect l="l" t="t" r="r" b="b"/>
              <a:pathLst>
                <a:path w="295275" h="264795">
                  <a:moveTo>
                    <a:pt x="253186" y="37587"/>
                  </a:moveTo>
                  <a:lnTo>
                    <a:pt x="281185" y="72299"/>
                  </a:lnTo>
                  <a:lnTo>
                    <a:pt x="295184" y="111683"/>
                  </a:lnTo>
                  <a:lnTo>
                    <a:pt x="295184" y="152625"/>
                  </a:lnTo>
                  <a:lnTo>
                    <a:pt x="281185" y="192010"/>
                  </a:lnTo>
                  <a:lnTo>
                    <a:pt x="253186" y="226722"/>
                  </a:lnTo>
                  <a:lnTo>
                    <a:pt x="214433" y="251792"/>
                  </a:lnTo>
                  <a:lnTo>
                    <a:pt x="170459" y="264327"/>
                  </a:lnTo>
                  <a:lnTo>
                    <a:pt x="124742" y="264327"/>
                  </a:lnTo>
                  <a:lnTo>
                    <a:pt x="80763" y="251792"/>
                  </a:lnTo>
                  <a:lnTo>
                    <a:pt x="41997" y="226722"/>
                  </a:lnTo>
                  <a:lnTo>
                    <a:pt x="13999" y="192010"/>
                  </a:lnTo>
                  <a:lnTo>
                    <a:pt x="0" y="152625"/>
                  </a:lnTo>
                  <a:lnTo>
                    <a:pt x="0" y="111683"/>
                  </a:lnTo>
                  <a:lnTo>
                    <a:pt x="13999" y="72299"/>
                  </a:lnTo>
                  <a:lnTo>
                    <a:pt x="41997" y="37587"/>
                  </a:lnTo>
                  <a:lnTo>
                    <a:pt x="80763" y="12529"/>
                  </a:lnTo>
                  <a:lnTo>
                    <a:pt x="124742" y="0"/>
                  </a:lnTo>
                  <a:lnTo>
                    <a:pt x="170459" y="0"/>
                  </a:lnTo>
                  <a:lnTo>
                    <a:pt x="214433" y="12529"/>
                  </a:lnTo>
                  <a:lnTo>
                    <a:pt x="253186"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40" name="object 40"/>
            <p:cNvSpPr/>
            <p:nvPr/>
          </p:nvSpPr>
          <p:spPr>
            <a:xfrm>
              <a:off x="12136956" y="8554116"/>
              <a:ext cx="295275" cy="264795"/>
            </a:xfrm>
            <a:custGeom>
              <a:avLst/>
              <a:gdLst/>
              <a:ahLst/>
              <a:cxnLst/>
              <a:rect l="l" t="t" r="r" b="b"/>
              <a:pathLst>
                <a:path w="295275" h="264795">
                  <a:moveTo>
                    <a:pt x="170449" y="0"/>
                  </a:moveTo>
                  <a:lnTo>
                    <a:pt x="124729" y="0"/>
                  </a:lnTo>
                  <a:lnTo>
                    <a:pt x="80749" y="12533"/>
                  </a:lnTo>
                  <a:lnTo>
                    <a:pt x="41989" y="37601"/>
                  </a:lnTo>
                  <a:lnTo>
                    <a:pt x="13996" y="72310"/>
                  </a:lnTo>
                  <a:lnTo>
                    <a:pt x="0" y="111692"/>
                  </a:lnTo>
                  <a:lnTo>
                    <a:pt x="0" y="152631"/>
                  </a:lnTo>
                  <a:lnTo>
                    <a:pt x="13996" y="192012"/>
                  </a:lnTo>
                  <a:lnTo>
                    <a:pt x="41989" y="226721"/>
                  </a:lnTo>
                  <a:lnTo>
                    <a:pt x="80749" y="251789"/>
                  </a:lnTo>
                  <a:lnTo>
                    <a:pt x="124729" y="264322"/>
                  </a:lnTo>
                  <a:lnTo>
                    <a:pt x="170449" y="264322"/>
                  </a:lnTo>
                  <a:lnTo>
                    <a:pt x="214429" y="251789"/>
                  </a:lnTo>
                  <a:lnTo>
                    <a:pt x="253190" y="226721"/>
                  </a:lnTo>
                  <a:lnTo>
                    <a:pt x="281183" y="192012"/>
                  </a:lnTo>
                  <a:lnTo>
                    <a:pt x="295179" y="152631"/>
                  </a:lnTo>
                  <a:lnTo>
                    <a:pt x="295179" y="111692"/>
                  </a:lnTo>
                  <a:lnTo>
                    <a:pt x="281183" y="72310"/>
                  </a:lnTo>
                  <a:lnTo>
                    <a:pt x="253190" y="37601"/>
                  </a:lnTo>
                  <a:lnTo>
                    <a:pt x="214429" y="12533"/>
                  </a:lnTo>
                  <a:lnTo>
                    <a:pt x="170449"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41" name="object 41"/>
            <p:cNvSpPr/>
            <p:nvPr/>
          </p:nvSpPr>
          <p:spPr>
            <a:xfrm>
              <a:off x="12136945" y="8554123"/>
              <a:ext cx="295275" cy="264795"/>
            </a:xfrm>
            <a:custGeom>
              <a:avLst/>
              <a:gdLst/>
              <a:ahLst/>
              <a:cxnLst/>
              <a:rect l="l" t="t" r="r" b="b"/>
              <a:pathLst>
                <a:path w="295275" h="264795">
                  <a:moveTo>
                    <a:pt x="253193" y="37587"/>
                  </a:moveTo>
                  <a:lnTo>
                    <a:pt x="281180" y="72299"/>
                  </a:lnTo>
                  <a:lnTo>
                    <a:pt x="295173" y="111683"/>
                  </a:lnTo>
                  <a:lnTo>
                    <a:pt x="295173" y="152625"/>
                  </a:lnTo>
                  <a:lnTo>
                    <a:pt x="281180" y="192010"/>
                  </a:lnTo>
                  <a:lnTo>
                    <a:pt x="253193" y="226722"/>
                  </a:lnTo>
                  <a:lnTo>
                    <a:pt x="214428" y="251792"/>
                  </a:lnTo>
                  <a:lnTo>
                    <a:pt x="170446" y="264327"/>
                  </a:lnTo>
                  <a:lnTo>
                    <a:pt x="124726" y="264327"/>
                  </a:lnTo>
                  <a:lnTo>
                    <a:pt x="80745" y="251792"/>
                  </a:lnTo>
                  <a:lnTo>
                    <a:pt x="41980" y="226722"/>
                  </a:lnTo>
                  <a:lnTo>
                    <a:pt x="13993" y="192010"/>
                  </a:lnTo>
                  <a:lnTo>
                    <a:pt x="0" y="152625"/>
                  </a:lnTo>
                  <a:lnTo>
                    <a:pt x="0" y="111683"/>
                  </a:lnTo>
                  <a:lnTo>
                    <a:pt x="13993" y="72299"/>
                  </a:lnTo>
                  <a:lnTo>
                    <a:pt x="41980" y="37587"/>
                  </a:lnTo>
                  <a:lnTo>
                    <a:pt x="80745" y="12529"/>
                  </a:lnTo>
                  <a:lnTo>
                    <a:pt x="124726" y="0"/>
                  </a:lnTo>
                  <a:lnTo>
                    <a:pt x="170446" y="0"/>
                  </a:lnTo>
                  <a:lnTo>
                    <a:pt x="214428" y="12529"/>
                  </a:lnTo>
                  <a:lnTo>
                    <a:pt x="253193" y="37587"/>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42" name="object 42"/>
            <p:cNvSpPr/>
            <p:nvPr/>
          </p:nvSpPr>
          <p:spPr>
            <a:xfrm>
              <a:off x="11775391" y="7641615"/>
              <a:ext cx="295275" cy="264795"/>
            </a:xfrm>
            <a:custGeom>
              <a:avLst/>
              <a:gdLst/>
              <a:ahLst/>
              <a:cxnLst/>
              <a:rect l="l" t="t" r="r" b="b"/>
              <a:pathLst>
                <a:path w="295275" h="264795">
                  <a:moveTo>
                    <a:pt x="170450" y="0"/>
                  </a:moveTo>
                  <a:lnTo>
                    <a:pt x="124734" y="0"/>
                  </a:lnTo>
                  <a:lnTo>
                    <a:pt x="80757" y="12533"/>
                  </a:lnTo>
                  <a:lnTo>
                    <a:pt x="41998" y="37600"/>
                  </a:lnTo>
                  <a:lnTo>
                    <a:pt x="13999" y="72308"/>
                  </a:lnTo>
                  <a:lnTo>
                    <a:pt x="0" y="111689"/>
                  </a:lnTo>
                  <a:lnTo>
                    <a:pt x="0" y="152629"/>
                  </a:lnTo>
                  <a:lnTo>
                    <a:pt x="13999" y="192014"/>
                  </a:lnTo>
                  <a:lnTo>
                    <a:pt x="41998" y="226728"/>
                  </a:lnTo>
                  <a:lnTo>
                    <a:pt x="80757" y="251795"/>
                  </a:lnTo>
                  <a:lnTo>
                    <a:pt x="124734" y="264328"/>
                  </a:lnTo>
                  <a:lnTo>
                    <a:pt x="170450" y="264328"/>
                  </a:lnTo>
                  <a:lnTo>
                    <a:pt x="214427" y="251795"/>
                  </a:lnTo>
                  <a:lnTo>
                    <a:pt x="253186" y="226728"/>
                  </a:lnTo>
                  <a:lnTo>
                    <a:pt x="281185" y="192014"/>
                  </a:lnTo>
                  <a:lnTo>
                    <a:pt x="295185" y="152629"/>
                  </a:lnTo>
                  <a:lnTo>
                    <a:pt x="295185" y="111689"/>
                  </a:lnTo>
                  <a:lnTo>
                    <a:pt x="281185" y="72308"/>
                  </a:lnTo>
                  <a:lnTo>
                    <a:pt x="253186" y="37600"/>
                  </a:lnTo>
                  <a:lnTo>
                    <a:pt x="214427" y="12533"/>
                  </a:lnTo>
                  <a:lnTo>
                    <a:pt x="170450"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43" name="object 43"/>
            <p:cNvSpPr/>
            <p:nvPr/>
          </p:nvSpPr>
          <p:spPr>
            <a:xfrm>
              <a:off x="11775373" y="7641618"/>
              <a:ext cx="295275" cy="264795"/>
            </a:xfrm>
            <a:custGeom>
              <a:avLst/>
              <a:gdLst/>
              <a:ahLst/>
              <a:cxnLst/>
              <a:rect l="l" t="t" r="r" b="b"/>
              <a:pathLst>
                <a:path w="295275" h="264795">
                  <a:moveTo>
                    <a:pt x="253186" y="37604"/>
                  </a:moveTo>
                  <a:lnTo>
                    <a:pt x="281185" y="72314"/>
                  </a:lnTo>
                  <a:lnTo>
                    <a:pt x="295184" y="111692"/>
                  </a:lnTo>
                  <a:lnTo>
                    <a:pt x="295184" y="152627"/>
                  </a:lnTo>
                  <a:lnTo>
                    <a:pt x="281185" y="192005"/>
                  </a:lnTo>
                  <a:lnTo>
                    <a:pt x="253186" y="226715"/>
                  </a:lnTo>
                  <a:lnTo>
                    <a:pt x="214433" y="251785"/>
                  </a:lnTo>
                  <a:lnTo>
                    <a:pt x="170459" y="264320"/>
                  </a:lnTo>
                  <a:lnTo>
                    <a:pt x="124742" y="264320"/>
                  </a:lnTo>
                  <a:lnTo>
                    <a:pt x="80763" y="251785"/>
                  </a:lnTo>
                  <a:lnTo>
                    <a:pt x="41997" y="226715"/>
                  </a:lnTo>
                  <a:lnTo>
                    <a:pt x="13999" y="192005"/>
                  </a:lnTo>
                  <a:lnTo>
                    <a:pt x="0" y="152627"/>
                  </a:lnTo>
                  <a:lnTo>
                    <a:pt x="0" y="111692"/>
                  </a:lnTo>
                  <a:lnTo>
                    <a:pt x="13999" y="72314"/>
                  </a:lnTo>
                  <a:lnTo>
                    <a:pt x="41997" y="37604"/>
                  </a:lnTo>
                  <a:lnTo>
                    <a:pt x="80763" y="12534"/>
                  </a:lnTo>
                  <a:lnTo>
                    <a:pt x="124742" y="0"/>
                  </a:lnTo>
                  <a:lnTo>
                    <a:pt x="170459" y="0"/>
                  </a:lnTo>
                  <a:lnTo>
                    <a:pt x="214433"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44" name="object 44"/>
            <p:cNvSpPr/>
            <p:nvPr/>
          </p:nvSpPr>
          <p:spPr>
            <a:xfrm>
              <a:off x="12136956" y="7641615"/>
              <a:ext cx="295275" cy="264795"/>
            </a:xfrm>
            <a:custGeom>
              <a:avLst/>
              <a:gdLst/>
              <a:ahLst/>
              <a:cxnLst/>
              <a:rect l="l" t="t" r="r" b="b"/>
              <a:pathLst>
                <a:path w="295275" h="264795">
                  <a:moveTo>
                    <a:pt x="170449" y="0"/>
                  </a:moveTo>
                  <a:lnTo>
                    <a:pt x="124729" y="0"/>
                  </a:lnTo>
                  <a:lnTo>
                    <a:pt x="80749" y="12533"/>
                  </a:lnTo>
                  <a:lnTo>
                    <a:pt x="41989" y="37600"/>
                  </a:lnTo>
                  <a:lnTo>
                    <a:pt x="13996" y="72308"/>
                  </a:lnTo>
                  <a:lnTo>
                    <a:pt x="0" y="111689"/>
                  </a:lnTo>
                  <a:lnTo>
                    <a:pt x="0" y="152629"/>
                  </a:lnTo>
                  <a:lnTo>
                    <a:pt x="13996" y="192014"/>
                  </a:lnTo>
                  <a:lnTo>
                    <a:pt x="41989" y="226728"/>
                  </a:lnTo>
                  <a:lnTo>
                    <a:pt x="80749" y="251795"/>
                  </a:lnTo>
                  <a:lnTo>
                    <a:pt x="124729" y="264328"/>
                  </a:lnTo>
                  <a:lnTo>
                    <a:pt x="170449" y="264328"/>
                  </a:lnTo>
                  <a:lnTo>
                    <a:pt x="214429" y="251795"/>
                  </a:lnTo>
                  <a:lnTo>
                    <a:pt x="253190" y="226728"/>
                  </a:lnTo>
                  <a:lnTo>
                    <a:pt x="281183" y="192014"/>
                  </a:lnTo>
                  <a:lnTo>
                    <a:pt x="295179" y="152629"/>
                  </a:lnTo>
                  <a:lnTo>
                    <a:pt x="295179" y="111689"/>
                  </a:lnTo>
                  <a:lnTo>
                    <a:pt x="281183" y="72308"/>
                  </a:lnTo>
                  <a:lnTo>
                    <a:pt x="253190" y="37600"/>
                  </a:lnTo>
                  <a:lnTo>
                    <a:pt x="214429" y="12533"/>
                  </a:lnTo>
                  <a:lnTo>
                    <a:pt x="170449"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45" name="object 45"/>
            <p:cNvSpPr/>
            <p:nvPr/>
          </p:nvSpPr>
          <p:spPr>
            <a:xfrm>
              <a:off x="12136945" y="7641618"/>
              <a:ext cx="295275" cy="264795"/>
            </a:xfrm>
            <a:custGeom>
              <a:avLst/>
              <a:gdLst/>
              <a:ahLst/>
              <a:cxnLst/>
              <a:rect l="l" t="t" r="r" b="b"/>
              <a:pathLst>
                <a:path w="295275" h="264795">
                  <a:moveTo>
                    <a:pt x="253193" y="37604"/>
                  </a:moveTo>
                  <a:lnTo>
                    <a:pt x="281180" y="72314"/>
                  </a:lnTo>
                  <a:lnTo>
                    <a:pt x="295173" y="111692"/>
                  </a:lnTo>
                  <a:lnTo>
                    <a:pt x="295173" y="152627"/>
                  </a:lnTo>
                  <a:lnTo>
                    <a:pt x="281180" y="192005"/>
                  </a:lnTo>
                  <a:lnTo>
                    <a:pt x="253193" y="226715"/>
                  </a:lnTo>
                  <a:lnTo>
                    <a:pt x="214428" y="251785"/>
                  </a:lnTo>
                  <a:lnTo>
                    <a:pt x="170446" y="264320"/>
                  </a:lnTo>
                  <a:lnTo>
                    <a:pt x="124726" y="264320"/>
                  </a:lnTo>
                  <a:lnTo>
                    <a:pt x="80745" y="251785"/>
                  </a:lnTo>
                  <a:lnTo>
                    <a:pt x="41980" y="226715"/>
                  </a:lnTo>
                  <a:lnTo>
                    <a:pt x="13993" y="192005"/>
                  </a:lnTo>
                  <a:lnTo>
                    <a:pt x="0" y="152627"/>
                  </a:lnTo>
                  <a:lnTo>
                    <a:pt x="0" y="111692"/>
                  </a:lnTo>
                  <a:lnTo>
                    <a:pt x="13993" y="72314"/>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46" name="object 46"/>
            <p:cNvSpPr/>
            <p:nvPr/>
          </p:nvSpPr>
          <p:spPr>
            <a:xfrm>
              <a:off x="10595022" y="7935255"/>
              <a:ext cx="774700" cy="651510"/>
            </a:xfrm>
            <a:custGeom>
              <a:avLst/>
              <a:gdLst/>
              <a:ahLst/>
              <a:cxnLst/>
              <a:rect l="l" t="t" r="r" b="b"/>
              <a:pathLst>
                <a:path w="774700" h="651509">
                  <a:moveTo>
                    <a:pt x="774432" y="0"/>
                  </a:moveTo>
                  <a:lnTo>
                    <a:pt x="0" y="651515"/>
                  </a:lnTo>
                </a:path>
              </a:pathLst>
            </a:custGeom>
            <a:ln w="24686">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47" name="object 47"/>
            <p:cNvSpPr/>
            <p:nvPr/>
          </p:nvSpPr>
          <p:spPr>
            <a:xfrm>
              <a:off x="11345218" y="7891131"/>
              <a:ext cx="74354" cy="70641"/>
            </a:xfrm>
            <a:prstGeom prst="rect">
              <a:avLst/>
            </a:prstGeom>
            <a:blipFill>
              <a:blip r:embed="rId4" cstate="print"/>
              <a:stretch>
                <a:fillRect/>
              </a:stretch>
            </a:blip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48" name="object 48"/>
            <p:cNvSpPr/>
            <p:nvPr/>
          </p:nvSpPr>
          <p:spPr>
            <a:xfrm>
              <a:off x="10932396" y="7967976"/>
              <a:ext cx="475615" cy="600075"/>
            </a:xfrm>
            <a:custGeom>
              <a:avLst/>
              <a:gdLst/>
              <a:ahLst/>
              <a:cxnLst/>
              <a:rect l="l" t="t" r="r" b="b"/>
              <a:pathLst>
                <a:path w="475615" h="600075">
                  <a:moveTo>
                    <a:pt x="475106" y="0"/>
                  </a:moveTo>
                  <a:lnTo>
                    <a:pt x="0" y="599558"/>
                  </a:lnTo>
                </a:path>
              </a:pathLst>
            </a:custGeom>
            <a:ln w="24682">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49" name="object 49"/>
            <p:cNvSpPr/>
            <p:nvPr/>
          </p:nvSpPr>
          <p:spPr>
            <a:xfrm>
              <a:off x="11380652" y="7916937"/>
              <a:ext cx="69862" cy="74912"/>
            </a:xfrm>
            <a:prstGeom prst="rect">
              <a:avLst/>
            </a:prstGeom>
            <a:blipFill>
              <a:blip r:embed="rId5" cstate="print"/>
              <a:stretch>
                <a:fillRect/>
              </a:stretch>
            </a:blip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50" name="object 50"/>
            <p:cNvSpPr/>
            <p:nvPr/>
          </p:nvSpPr>
          <p:spPr>
            <a:xfrm>
              <a:off x="11254348" y="8000845"/>
              <a:ext cx="217170" cy="548005"/>
            </a:xfrm>
            <a:custGeom>
              <a:avLst/>
              <a:gdLst/>
              <a:ahLst/>
              <a:cxnLst/>
              <a:rect l="l" t="t" r="r" b="b"/>
              <a:pathLst>
                <a:path w="217170" h="548004">
                  <a:moveTo>
                    <a:pt x="217085" y="0"/>
                  </a:moveTo>
                  <a:lnTo>
                    <a:pt x="0" y="547897"/>
                  </a:lnTo>
                </a:path>
              </a:pathLst>
            </a:custGeom>
            <a:ln w="24677">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51" name="object 51"/>
            <p:cNvSpPr/>
            <p:nvPr/>
          </p:nvSpPr>
          <p:spPr>
            <a:xfrm>
              <a:off x="11454244" y="7954931"/>
              <a:ext cx="35560" cy="53340"/>
            </a:xfrm>
            <a:custGeom>
              <a:avLst/>
              <a:gdLst/>
              <a:ahLst/>
              <a:cxnLst/>
              <a:rect l="l" t="t" r="r" b="b"/>
              <a:pathLst>
                <a:path w="35559" h="53340">
                  <a:moveTo>
                    <a:pt x="35394" y="0"/>
                  </a:moveTo>
                  <a:lnTo>
                    <a:pt x="0" y="39077"/>
                  </a:lnTo>
                  <a:lnTo>
                    <a:pt x="34404" y="52730"/>
                  </a:lnTo>
                  <a:lnTo>
                    <a:pt x="35394"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52" name="object 52"/>
            <p:cNvSpPr/>
            <p:nvPr/>
          </p:nvSpPr>
          <p:spPr>
            <a:xfrm>
              <a:off x="11454236" y="7954936"/>
              <a:ext cx="35560" cy="53340"/>
            </a:xfrm>
            <a:custGeom>
              <a:avLst/>
              <a:gdLst/>
              <a:ahLst/>
              <a:cxnLst/>
              <a:rect l="l" t="t" r="r" b="b"/>
              <a:pathLst>
                <a:path w="35559" h="53340">
                  <a:moveTo>
                    <a:pt x="35383" y="0"/>
                  </a:moveTo>
                  <a:lnTo>
                    <a:pt x="0" y="39066"/>
                  </a:lnTo>
                  <a:lnTo>
                    <a:pt x="34396" y="52747"/>
                  </a:lnTo>
                  <a:lnTo>
                    <a:pt x="35383" y="0"/>
                  </a:lnTo>
                  <a:close/>
                </a:path>
              </a:pathLst>
            </a:custGeom>
            <a:ln w="24680">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53" name="object 53"/>
            <p:cNvSpPr/>
            <p:nvPr/>
          </p:nvSpPr>
          <p:spPr>
            <a:xfrm>
              <a:off x="11561397" y="8016154"/>
              <a:ext cx="0" cy="524510"/>
            </a:xfrm>
            <a:custGeom>
              <a:avLst/>
              <a:gdLst/>
              <a:ahLst/>
              <a:cxnLst/>
              <a:rect l="l" t="t" r="r" b="b"/>
              <a:pathLst>
                <a:path h="524509">
                  <a:moveTo>
                    <a:pt x="0" y="0"/>
                  </a:moveTo>
                  <a:lnTo>
                    <a:pt x="0" y="524042"/>
                  </a:lnTo>
                </a:path>
              </a:pathLst>
            </a:custGeom>
            <a:ln w="24674">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54" name="object 54"/>
            <p:cNvSpPr/>
            <p:nvPr/>
          </p:nvSpPr>
          <p:spPr>
            <a:xfrm>
              <a:off x="11542916" y="7966767"/>
              <a:ext cx="37465" cy="49530"/>
            </a:xfrm>
            <a:custGeom>
              <a:avLst/>
              <a:gdLst/>
              <a:ahLst/>
              <a:cxnLst/>
              <a:rect l="l" t="t" r="r" b="b"/>
              <a:pathLst>
                <a:path w="37465" h="49529">
                  <a:moveTo>
                    <a:pt x="18503" y="0"/>
                  </a:moveTo>
                  <a:lnTo>
                    <a:pt x="0" y="49390"/>
                  </a:lnTo>
                  <a:lnTo>
                    <a:pt x="37007" y="49390"/>
                  </a:lnTo>
                  <a:lnTo>
                    <a:pt x="18503"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55" name="object 55"/>
            <p:cNvSpPr/>
            <p:nvPr/>
          </p:nvSpPr>
          <p:spPr>
            <a:xfrm>
              <a:off x="11542892" y="7966765"/>
              <a:ext cx="37465" cy="49530"/>
            </a:xfrm>
            <a:custGeom>
              <a:avLst/>
              <a:gdLst/>
              <a:ahLst/>
              <a:cxnLst/>
              <a:rect l="l" t="t" r="r" b="b"/>
              <a:pathLst>
                <a:path w="37465" h="49529">
                  <a:moveTo>
                    <a:pt x="18505" y="0"/>
                  </a:moveTo>
                  <a:lnTo>
                    <a:pt x="0" y="49389"/>
                  </a:lnTo>
                  <a:lnTo>
                    <a:pt x="37011" y="49389"/>
                  </a:lnTo>
                  <a:lnTo>
                    <a:pt x="18505" y="0"/>
                  </a:lnTo>
                  <a:close/>
                </a:path>
              </a:pathLst>
            </a:custGeom>
            <a:ln w="24681">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56" name="object 56"/>
            <p:cNvSpPr/>
            <p:nvPr/>
          </p:nvSpPr>
          <p:spPr>
            <a:xfrm>
              <a:off x="11651385" y="8000845"/>
              <a:ext cx="217170" cy="548005"/>
            </a:xfrm>
            <a:custGeom>
              <a:avLst/>
              <a:gdLst/>
              <a:ahLst/>
              <a:cxnLst/>
              <a:rect l="l" t="t" r="r" b="b"/>
              <a:pathLst>
                <a:path w="217170" h="548004">
                  <a:moveTo>
                    <a:pt x="217085" y="547897"/>
                  </a:moveTo>
                  <a:lnTo>
                    <a:pt x="0" y="0"/>
                  </a:lnTo>
                </a:path>
              </a:pathLst>
            </a:custGeom>
            <a:ln w="24677">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57" name="object 57"/>
            <p:cNvSpPr/>
            <p:nvPr/>
          </p:nvSpPr>
          <p:spPr>
            <a:xfrm>
              <a:off x="11633200" y="7954931"/>
              <a:ext cx="35560" cy="53340"/>
            </a:xfrm>
            <a:custGeom>
              <a:avLst/>
              <a:gdLst/>
              <a:ahLst/>
              <a:cxnLst/>
              <a:rect l="l" t="t" r="r" b="b"/>
              <a:pathLst>
                <a:path w="35559" h="53340">
                  <a:moveTo>
                    <a:pt x="0" y="0"/>
                  </a:moveTo>
                  <a:lnTo>
                    <a:pt x="990" y="52730"/>
                  </a:lnTo>
                  <a:lnTo>
                    <a:pt x="35394" y="39077"/>
                  </a:lnTo>
                  <a:lnTo>
                    <a:pt x="0"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58" name="object 58"/>
            <p:cNvSpPr/>
            <p:nvPr/>
          </p:nvSpPr>
          <p:spPr>
            <a:xfrm>
              <a:off x="11633175" y="7954936"/>
              <a:ext cx="35560" cy="53340"/>
            </a:xfrm>
            <a:custGeom>
              <a:avLst/>
              <a:gdLst/>
              <a:ahLst/>
              <a:cxnLst/>
              <a:rect l="l" t="t" r="r" b="b"/>
              <a:pathLst>
                <a:path w="35559" h="53340">
                  <a:moveTo>
                    <a:pt x="0" y="0"/>
                  </a:moveTo>
                  <a:lnTo>
                    <a:pt x="1011" y="52747"/>
                  </a:lnTo>
                  <a:lnTo>
                    <a:pt x="35407" y="39066"/>
                  </a:lnTo>
                  <a:lnTo>
                    <a:pt x="0" y="0"/>
                  </a:lnTo>
                  <a:close/>
                </a:path>
              </a:pathLst>
            </a:custGeom>
            <a:ln w="24680">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59" name="object 59"/>
            <p:cNvSpPr/>
            <p:nvPr/>
          </p:nvSpPr>
          <p:spPr>
            <a:xfrm>
              <a:off x="11715317" y="7967976"/>
              <a:ext cx="475615" cy="600075"/>
            </a:xfrm>
            <a:custGeom>
              <a:avLst/>
              <a:gdLst/>
              <a:ahLst/>
              <a:cxnLst/>
              <a:rect l="l" t="t" r="r" b="b"/>
              <a:pathLst>
                <a:path w="475615" h="600075">
                  <a:moveTo>
                    <a:pt x="0" y="0"/>
                  </a:moveTo>
                  <a:lnTo>
                    <a:pt x="475106" y="599558"/>
                  </a:lnTo>
                </a:path>
              </a:pathLst>
            </a:custGeom>
            <a:ln w="24682">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60" name="object 60"/>
            <p:cNvSpPr/>
            <p:nvPr/>
          </p:nvSpPr>
          <p:spPr>
            <a:xfrm>
              <a:off x="11672305" y="7916937"/>
              <a:ext cx="69837" cy="74912"/>
            </a:xfrm>
            <a:prstGeom prst="rect">
              <a:avLst/>
            </a:prstGeom>
            <a:blipFill>
              <a:blip r:embed="rId6" cstate="print"/>
              <a:stretch>
                <a:fillRect/>
              </a:stretch>
            </a:blip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61" name="object 61"/>
            <p:cNvSpPr/>
            <p:nvPr/>
          </p:nvSpPr>
          <p:spPr>
            <a:xfrm>
              <a:off x="7075095" y="6729107"/>
              <a:ext cx="295275" cy="264795"/>
            </a:xfrm>
            <a:custGeom>
              <a:avLst/>
              <a:gdLst/>
              <a:ahLst/>
              <a:cxnLst/>
              <a:rect l="l" t="t" r="r" b="b"/>
              <a:pathLst>
                <a:path w="295275" h="264795">
                  <a:moveTo>
                    <a:pt x="253203" y="37604"/>
                  </a:moveTo>
                  <a:lnTo>
                    <a:pt x="281190" y="72316"/>
                  </a:lnTo>
                  <a:lnTo>
                    <a:pt x="295183" y="111701"/>
                  </a:lnTo>
                  <a:lnTo>
                    <a:pt x="295183" y="152643"/>
                  </a:lnTo>
                  <a:lnTo>
                    <a:pt x="281190" y="192028"/>
                  </a:lnTo>
                  <a:lnTo>
                    <a:pt x="253203" y="226740"/>
                  </a:lnTo>
                  <a:lnTo>
                    <a:pt x="214436" y="251798"/>
                  </a:lnTo>
                  <a:lnTo>
                    <a:pt x="170453" y="264327"/>
                  </a:lnTo>
                  <a:lnTo>
                    <a:pt x="124733" y="264327"/>
                  </a:lnTo>
                  <a:lnTo>
                    <a:pt x="80753" y="251798"/>
                  </a:lnTo>
                  <a:lnTo>
                    <a:pt x="41992" y="226740"/>
                  </a:lnTo>
                  <a:lnTo>
                    <a:pt x="13997" y="192028"/>
                  </a:lnTo>
                  <a:lnTo>
                    <a:pt x="0" y="152643"/>
                  </a:lnTo>
                  <a:lnTo>
                    <a:pt x="0" y="111701"/>
                  </a:lnTo>
                  <a:lnTo>
                    <a:pt x="13997" y="72316"/>
                  </a:lnTo>
                  <a:lnTo>
                    <a:pt x="41992" y="37604"/>
                  </a:lnTo>
                  <a:lnTo>
                    <a:pt x="80753" y="12534"/>
                  </a:lnTo>
                  <a:lnTo>
                    <a:pt x="124733" y="0"/>
                  </a:lnTo>
                  <a:lnTo>
                    <a:pt x="170453" y="0"/>
                  </a:lnTo>
                  <a:lnTo>
                    <a:pt x="214436" y="12534"/>
                  </a:lnTo>
                  <a:lnTo>
                    <a:pt x="25320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62" name="object 62"/>
            <p:cNvSpPr/>
            <p:nvPr/>
          </p:nvSpPr>
          <p:spPr>
            <a:xfrm>
              <a:off x="7436660" y="6729107"/>
              <a:ext cx="295275" cy="264795"/>
            </a:xfrm>
            <a:custGeom>
              <a:avLst/>
              <a:gdLst/>
              <a:ahLst/>
              <a:cxnLst/>
              <a:rect l="l" t="t" r="r" b="b"/>
              <a:pathLst>
                <a:path w="295275" h="264795">
                  <a:moveTo>
                    <a:pt x="253193" y="37604"/>
                  </a:moveTo>
                  <a:lnTo>
                    <a:pt x="281180" y="72316"/>
                  </a:lnTo>
                  <a:lnTo>
                    <a:pt x="295173" y="111701"/>
                  </a:lnTo>
                  <a:lnTo>
                    <a:pt x="295173" y="152643"/>
                  </a:lnTo>
                  <a:lnTo>
                    <a:pt x="281180" y="192028"/>
                  </a:lnTo>
                  <a:lnTo>
                    <a:pt x="253193" y="226740"/>
                  </a:lnTo>
                  <a:lnTo>
                    <a:pt x="214428" y="251798"/>
                  </a:lnTo>
                  <a:lnTo>
                    <a:pt x="170446" y="264327"/>
                  </a:lnTo>
                  <a:lnTo>
                    <a:pt x="124726" y="264327"/>
                  </a:lnTo>
                  <a:lnTo>
                    <a:pt x="80745" y="251798"/>
                  </a:lnTo>
                  <a:lnTo>
                    <a:pt x="41980" y="226740"/>
                  </a:lnTo>
                  <a:lnTo>
                    <a:pt x="13993" y="192028"/>
                  </a:lnTo>
                  <a:lnTo>
                    <a:pt x="0" y="152643"/>
                  </a:lnTo>
                  <a:lnTo>
                    <a:pt x="0" y="111701"/>
                  </a:lnTo>
                  <a:lnTo>
                    <a:pt x="13993" y="72316"/>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63" name="object 63"/>
            <p:cNvSpPr/>
            <p:nvPr/>
          </p:nvSpPr>
          <p:spPr>
            <a:xfrm>
              <a:off x="7798221" y="6729107"/>
              <a:ext cx="295275" cy="264795"/>
            </a:xfrm>
            <a:custGeom>
              <a:avLst/>
              <a:gdLst/>
              <a:ahLst/>
              <a:cxnLst/>
              <a:rect l="l" t="t" r="r" b="b"/>
              <a:pathLst>
                <a:path w="295275" h="264795">
                  <a:moveTo>
                    <a:pt x="253186" y="37604"/>
                  </a:moveTo>
                  <a:lnTo>
                    <a:pt x="281185" y="72316"/>
                  </a:lnTo>
                  <a:lnTo>
                    <a:pt x="295184" y="111701"/>
                  </a:lnTo>
                  <a:lnTo>
                    <a:pt x="295184" y="152643"/>
                  </a:lnTo>
                  <a:lnTo>
                    <a:pt x="281185" y="192028"/>
                  </a:lnTo>
                  <a:lnTo>
                    <a:pt x="253186" y="226740"/>
                  </a:lnTo>
                  <a:lnTo>
                    <a:pt x="214421" y="251798"/>
                  </a:lnTo>
                  <a:lnTo>
                    <a:pt x="170441" y="264327"/>
                  </a:lnTo>
                  <a:lnTo>
                    <a:pt x="124725" y="264327"/>
                  </a:lnTo>
                  <a:lnTo>
                    <a:pt x="80751" y="251798"/>
                  </a:lnTo>
                  <a:lnTo>
                    <a:pt x="41997" y="226740"/>
                  </a:lnTo>
                  <a:lnTo>
                    <a:pt x="13999" y="192028"/>
                  </a:lnTo>
                  <a:lnTo>
                    <a:pt x="0" y="152643"/>
                  </a:lnTo>
                  <a:lnTo>
                    <a:pt x="0" y="111701"/>
                  </a:lnTo>
                  <a:lnTo>
                    <a:pt x="13999" y="72316"/>
                  </a:lnTo>
                  <a:lnTo>
                    <a:pt x="41997" y="37604"/>
                  </a:lnTo>
                  <a:lnTo>
                    <a:pt x="80751" y="12534"/>
                  </a:lnTo>
                  <a:lnTo>
                    <a:pt x="124725" y="0"/>
                  </a:lnTo>
                  <a:lnTo>
                    <a:pt x="170441" y="0"/>
                  </a:lnTo>
                  <a:lnTo>
                    <a:pt x="214421"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64" name="object 64"/>
            <p:cNvSpPr/>
            <p:nvPr/>
          </p:nvSpPr>
          <p:spPr>
            <a:xfrm>
              <a:off x="8159776" y="6729107"/>
              <a:ext cx="295275" cy="264795"/>
            </a:xfrm>
            <a:custGeom>
              <a:avLst/>
              <a:gdLst/>
              <a:ahLst/>
              <a:cxnLst/>
              <a:rect l="l" t="t" r="r" b="b"/>
              <a:pathLst>
                <a:path w="295275" h="264795">
                  <a:moveTo>
                    <a:pt x="253186" y="37604"/>
                  </a:moveTo>
                  <a:lnTo>
                    <a:pt x="281185" y="72316"/>
                  </a:lnTo>
                  <a:lnTo>
                    <a:pt x="295184" y="111701"/>
                  </a:lnTo>
                  <a:lnTo>
                    <a:pt x="295184" y="152643"/>
                  </a:lnTo>
                  <a:lnTo>
                    <a:pt x="281185" y="192028"/>
                  </a:lnTo>
                  <a:lnTo>
                    <a:pt x="253186" y="226740"/>
                  </a:lnTo>
                  <a:lnTo>
                    <a:pt x="214421" y="251798"/>
                  </a:lnTo>
                  <a:lnTo>
                    <a:pt x="170441" y="264327"/>
                  </a:lnTo>
                  <a:lnTo>
                    <a:pt x="124725" y="264327"/>
                  </a:lnTo>
                  <a:lnTo>
                    <a:pt x="80751" y="251798"/>
                  </a:lnTo>
                  <a:lnTo>
                    <a:pt x="41997" y="226740"/>
                  </a:lnTo>
                  <a:lnTo>
                    <a:pt x="13999" y="192028"/>
                  </a:lnTo>
                  <a:lnTo>
                    <a:pt x="0" y="152643"/>
                  </a:lnTo>
                  <a:lnTo>
                    <a:pt x="0" y="111701"/>
                  </a:lnTo>
                  <a:lnTo>
                    <a:pt x="13999" y="72316"/>
                  </a:lnTo>
                  <a:lnTo>
                    <a:pt x="41997" y="37604"/>
                  </a:lnTo>
                  <a:lnTo>
                    <a:pt x="80751" y="12534"/>
                  </a:lnTo>
                  <a:lnTo>
                    <a:pt x="124725" y="0"/>
                  </a:lnTo>
                  <a:lnTo>
                    <a:pt x="170441" y="0"/>
                  </a:lnTo>
                  <a:lnTo>
                    <a:pt x="214421"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65" name="object 65"/>
            <p:cNvSpPr/>
            <p:nvPr/>
          </p:nvSpPr>
          <p:spPr>
            <a:xfrm>
              <a:off x="8521331" y="6729107"/>
              <a:ext cx="295275" cy="264795"/>
            </a:xfrm>
            <a:custGeom>
              <a:avLst/>
              <a:gdLst/>
              <a:ahLst/>
              <a:cxnLst/>
              <a:rect l="l" t="t" r="r" b="b"/>
              <a:pathLst>
                <a:path w="295275" h="264795">
                  <a:moveTo>
                    <a:pt x="253186" y="37604"/>
                  </a:moveTo>
                  <a:lnTo>
                    <a:pt x="281185" y="72316"/>
                  </a:lnTo>
                  <a:lnTo>
                    <a:pt x="295184" y="111701"/>
                  </a:lnTo>
                  <a:lnTo>
                    <a:pt x="295184" y="152643"/>
                  </a:lnTo>
                  <a:lnTo>
                    <a:pt x="281185" y="192028"/>
                  </a:lnTo>
                  <a:lnTo>
                    <a:pt x="253186" y="226740"/>
                  </a:lnTo>
                  <a:lnTo>
                    <a:pt x="214433" y="251798"/>
                  </a:lnTo>
                  <a:lnTo>
                    <a:pt x="170459" y="264327"/>
                  </a:lnTo>
                  <a:lnTo>
                    <a:pt x="124742" y="264327"/>
                  </a:lnTo>
                  <a:lnTo>
                    <a:pt x="80763" y="251798"/>
                  </a:lnTo>
                  <a:lnTo>
                    <a:pt x="41997" y="226740"/>
                  </a:lnTo>
                  <a:lnTo>
                    <a:pt x="13999" y="192028"/>
                  </a:lnTo>
                  <a:lnTo>
                    <a:pt x="0" y="152643"/>
                  </a:lnTo>
                  <a:lnTo>
                    <a:pt x="0" y="111701"/>
                  </a:lnTo>
                  <a:lnTo>
                    <a:pt x="13999" y="72316"/>
                  </a:lnTo>
                  <a:lnTo>
                    <a:pt x="41997" y="37604"/>
                  </a:lnTo>
                  <a:lnTo>
                    <a:pt x="80763" y="12534"/>
                  </a:lnTo>
                  <a:lnTo>
                    <a:pt x="124742" y="0"/>
                  </a:lnTo>
                  <a:lnTo>
                    <a:pt x="170459" y="0"/>
                  </a:lnTo>
                  <a:lnTo>
                    <a:pt x="214433"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66" name="object 66"/>
            <p:cNvSpPr/>
            <p:nvPr/>
          </p:nvSpPr>
          <p:spPr>
            <a:xfrm>
              <a:off x="8882904" y="6729107"/>
              <a:ext cx="295275" cy="264795"/>
            </a:xfrm>
            <a:custGeom>
              <a:avLst/>
              <a:gdLst/>
              <a:ahLst/>
              <a:cxnLst/>
              <a:rect l="l" t="t" r="r" b="b"/>
              <a:pathLst>
                <a:path w="295275" h="264795">
                  <a:moveTo>
                    <a:pt x="253193" y="37604"/>
                  </a:moveTo>
                  <a:lnTo>
                    <a:pt x="281180" y="72316"/>
                  </a:lnTo>
                  <a:lnTo>
                    <a:pt x="295173" y="111701"/>
                  </a:lnTo>
                  <a:lnTo>
                    <a:pt x="295173" y="152643"/>
                  </a:lnTo>
                  <a:lnTo>
                    <a:pt x="281180" y="192028"/>
                  </a:lnTo>
                  <a:lnTo>
                    <a:pt x="253193" y="226740"/>
                  </a:lnTo>
                  <a:lnTo>
                    <a:pt x="214428" y="251798"/>
                  </a:lnTo>
                  <a:lnTo>
                    <a:pt x="170446" y="264327"/>
                  </a:lnTo>
                  <a:lnTo>
                    <a:pt x="124726" y="264327"/>
                  </a:lnTo>
                  <a:lnTo>
                    <a:pt x="80745" y="251798"/>
                  </a:lnTo>
                  <a:lnTo>
                    <a:pt x="41980" y="226740"/>
                  </a:lnTo>
                  <a:lnTo>
                    <a:pt x="13993" y="192028"/>
                  </a:lnTo>
                  <a:lnTo>
                    <a:pt x="0" y="152643"/>
                  </a:lnTo>
                  <a:lnTo>
                    <a:pt x="0" y="111701"/>
                  </a:lnTo>
                  <a:lnTo>
                    <a:pt x="13993" y="72316"/>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67" name="object 67"/>
            <p:cNvSpPr/>
            <p:nvPr/>
          </p:nvSpPr>
          <p:spPr>
            <a:xfrm>
              <a:off x="9244458" y="6729107"/>
              <a:ext cx="295275" cy="264795"/>
            </a:xfrm>
            <a:custGeom>
              <a:avLst/>
              <a:gdLst/>
              <a:ahLst/>
              <a:cxnLst/>
              <a:rect l="l" t="t" r="r" b="b"/>
              <a:pathLst>
                <a:path w="295275" h="264795">
                  <a:moveTo>
                    <a:pt x="253193" y="37604"/>
                  </a:moveTo>
                  <a:lnTo>
                    <a:pt x="281180" y="72316"/>
                  </a:lnTo>
                  <a:lnTo>
                    <a:pt x="295173" y="111701"/>
                  </a:lnTo>
                  <a:lnTo>
                    <a:pt x="295173" y="152643"/>
                  </a:lnTo>
                  <a:lnTo>
                    <a:pt x="281180" y="192028"/>
                  </a:lnTo>
                  <a:lnTo>
                    <a:pt x="253193" y="226740"/>
                  </a:lnTo>
                  <a:lnTo>
                    <a:pt x="214428" y="251798"/>
                  </a:lnTo>
                  <a:lnTo>
                    <a:pt x="170446" y="264327"/>
                  </a:lnTo>
                  <a:lnTo>
                    <a:pt x="124726" y="264327"/>
                  </a:lnTo>
                  <a:lnTo>
                    <a:pt x="80745" y="251798"/>
                  </a:lnTo>
                  <a:lnTo>
                    <a:pt x="41980" y="226740"/>
                  </a:lnTo>
                  <a:lnTo>
                    <a:pt x="13993" y="192028"/>
                  </a:lnTo>
                  <a:lnTo>
                    <a:pt x="0" y="152643"/>
                  </a:lnTo>
                  <a:lnTo>
                    <a:pt x="0" y="111701"/>
                  </a:lnTo>
                  <a:lnTo>
                    <a:pt x="13993" y="72316"/>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68" name="object 68"/>
            <p:cNvSpPr/>
            <p:nvPr/>
          </p:nvSpPr>
          <p:spPr>
            <a:xfrm>
              <a:off x="9606020" y="6729107"/>
              <a:ext cx="295275" cy="264795"/>
            </a:xfrm>
            <a:custGeom>
              <a:avLst/>
              <a:gdLst/>
              <a:ahLst/>
              <a:cxnLst/>
              <a:rect l="l" t="t" r="r" b="b"/>
              <a:pathLst>
                <a:path w="295275" h="264795">
                  <a:moveTo>
                    <a:pt x="253186" y="37604"/>
                  </a:moveTo>
                  <a:lnTo>
                    <a:pt x="281185" y="72316"/>
                  </a:lnTo>
                  <a:lnTo>
                    <a:pt x="295184" y="111701"/>
                  </a:lnTo>
                  <a:lnTo>
                    <a:pt x="295184" y="152643"/>
                  </a:lnTo>
                  <a:lnTo>
                    <a:pt x="281185" y="192028"/>
                  </a:lnTo>
                  <a:lnTo>
                    <a:pt x="253186" y="226740"/>
                  </a:lnTo>
                  <a:lnTo>
                    <a:pt x="214421" y="251798"/>
                  </a:lnTo>
                  <a:lnTo>
                    <a:pt x="170441" y="264327"/>
                  </a:lnTo>
                  <a:lnTo>
                    <a:pt x="124725" y="264327"/>
                  </a:lnTo>
                  <a:lnTo>
                    <a:pt x="80751" y="251798"/>
                  </a:lnTo>
                  <a:lnTo>
                    <a:pt x="41997" y="226740"/>
                  </a:lnTo>
                  <a:lnTo>
                    <a:pt x="13999" y="192028"/>
                  </a:lnTo>
                  <a:lnTo>
                    <a:pt x="0" y="152643"/>
                  </a:lnTo>
                  <a:lnTo>
                    <a:pt x="0" y="111701"/>
                  </a:lnTo>
                  <a:lnTo>
                    <a:pt x="13999" y="72316"/>
                  </a:lnTo>
                  <a:lnTo>
                    <a:pt x="41997" y="37604"/>
                  </a:lnTo>
                  <a:lnTo>
                    <a:pt x="80751" y="12534"/>
                  </a:lnTo>
                  <a:lnTo>
                    <a:pt x="124725" y="0"/>
                  </a:lnTo>
                  <a:lnTo>
                    <a:pt x="170441" y="0"/>
                  </a:lnTo>
                  <a:lnTo>
                    <a:pt x="214421"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69" name="object 69"/>
            <p:cNvSpPr/>
            <p:nvPr/>
          </p:nvSpPr>
          <p:spPr>
            <a:xfrm>
              <a:off x="9967575" y="6729107"/>
              <a:ext cx="295275" cy="264795"/>
            </a:xfrm>
            <a:custGeom>
              <a:avLst/>
              <a:gdLst/>
              <a:ahLst/>
              <a:cxnLst/>
              <a:rect l="l" t="t" r="r" b="b"/>
              <a:pathLst>
                <a:path w="295275" h="264795">
                  <a:moveTo>
                    <a:pt x="253186" y="37604"/>
                  </a:moveTo>
                  <a:lnTo>
                    <a:pt x="281185" y="72316"/>
                  </a:lnTo>
                  <a:lnTo>
                    <a:pt x="295184" y="111701"/>
                  </a:lnTo>
                  <a:lnTo>
                    <a:pt x="295184" y="152643"/>
                  </a:lnTo>
                  <a:lnTo>
                    <a:pt x="281185" y="192028"/>
                  </a:lnTo>
                  <a:lnTo>
                    <a:pt x="253186" y="226740"/>
                  </a:lnTo>
                  <a:lnTo>
                    <a:pt x="214430" y="251798"/>
                  </a:lnTo>
                  <a:lnTo>
                    <a:pt x="170452" y="264327"/>
                  </a:lnTo>
                  <a:lnTo>
                    <a:pt x="124732" y="264327"/>
                  </a:lnTo>
                  <a:lnTo>
                    <a:pt x="80753" y="251798"/>
                  </a:lnTo>
                  <a:lnTo>
                    <a:pt x="41997" y="226740"/>
                  </a:lnTo>
                  <a:lnTo>
                    <a:pt x="13999" y="192028"/>
                  </a:lnTo>
                  <a:lnTo>
                    <a:pt x="0" y="152643"/>
                  </a:lnTo>
                  <a:lnTo>
                    <a:pt x="0" y="111701"/>
                  </a:lnTo>
                  <a:lnTo>
                    <a:pt x="13999" y="72316"/>
                  </a:lnTo>
                  <a:lnTo>
                    <a:pt x="41997" y="37604"/>
                  </a:lnTo>
                  <a:lnTo>
                    <a:pt x="80753" y="12534"/>
                  </a:lnTo>
                  <a:lnTo>
                    <a:pt x="124732" y="0"/>
                  </a:lnTo>
                  <a:lnTo>
                    <a:pt x="170452" y="0"/>
                  </a:lnTo>
                  <a:lnTo>
                    <a:pt x="214430"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70" name="object 70"/>
            <p:cNvSpPr/>
            <p:nvPr/>
          </p:nvSpPr>
          <p:spPr>
            <a:xfrm>
              <a:off x="10329129" y="6729107"/>
              <a:ext cx="295275" cy="264795"/>
            </a:xfrm>
            <a:custGeom>
              <a:avLst/>
              <a:gdLst/>
              <a:ahLst/>
              <a:cxnLst/>
              <a:rect l="l" t="t" r="r" b="b"/>
              <a:pathLst>
                <a:path w="295275" h="264795">
                  <a:moveTo>
                    <a:pt x="253186" y="37604"/>
                  </a:moveTo>
                  <a:lnTo>
                    <a:pt x="281185" y="72316"/>
                  </a:lnTo>
                  <a:lnTo>
                    <a:pt x="295184" y="111701"/>
                  </a:lnTo>
                  <a:lnTo>
                    <a:pt x="295184" y="152643"/>
                  </a:lnTo>
                  <a:lnTo>
                    <a:pt x="281185" y="192028"/>
                  </a:lnTo>
                  <a:lnTo>
                    <a:pt x="253186" y="226740"/>
                  </a:lnTo>
                  <a:lnTo>
                    <a:pt x="214433" y="251798"/>
                  </a:lnTo>
                  <a:lnTo>
                    <a:pt x="170459" y="264327"/>
                  </a:lnTo>
                  <a:lnTo>
                    <a:pt x="124742" y="264327"/>
                  </a:lnTo>
                  <a:lnTo>
                    <a:pt x="80763" y="251798"/>
                  </a:lnTo>
                  <a:lnTo>
                    <a:pt x="41997" y="226740"/>
                  </a:lnTo>
                  <a:lnTo>
                    <a:pt x="13999" y="192028"/>
                  </a:lnTo>
                  <a:lnTo>
                    <a:pt x="0" y="152643"/>
                  </a:lnTo>
                  <a:lnTo>
                    <a:pt x="0" y="111701"/>
                  </a:lnTo>
                  <a:lnTo>
                    <a:pt x="13999" y="72316"/>
                  </a:lnTo>
                  <a:lnTo>
                    <a:pt x="41997" y="37604"/>
                  </a:lnTo>
                  <a:lnTo>
                    <a:pt x="80763" y="12534"/>
                  </a:lnTo>
                  <a:lnTo>
                    <a:pt x="124742" y="0"/>
                  </a:lnTo>
                  <a:lnTo>
                    <a:pt x="170459" y="0"/>
                  </a:lnTo>
                  <a:lnTo>
                    <a:pt x="214433"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71" name="object 71"/>
            <p:cNvSpPr/>
            <p:nvPr/>
          </p:nvSpPr>
          <p:spPr>
            <a:xfrm>
              <a:off x="10690702" y="6729107"/>
              <a:ext cx="295275" cy="264795"/>
            </a:xfrm>
            <a:custGeom>
              <a:avLst/>
              <a:gdLst/>
              <a:ahLst/>
              <a:cxnLst/>
              <a:rect l="l" t="t" r="r" b="b"/>
              <a:pathLst>
                <a:path w="295275" h="264795">
                  <a:moveTo>
                    <a:pt x="253193" y="37604"/>
                  </a:moveTo>
                  <a:lnTo>
                    <a:pt x="281180" y="72316"/>
                  </a:lnTo>
                  <a:lnTo>
                    <a:pt x="295173" y="111701"/>
                  </a:lnTo>
                  <a:lnTo>
                    <a:pt x="295173" y="152643"/>
                  </a:lnTo>
                  <a:lnTo>
                    <a:pt x="281180" y="192028"/>
                  </a:lnTo>
                  <a:lnTo>
                    <a:pt x="253193" y="226740"/>
                  </a:lnTo>
                  <a:lnTo>
                    <a:pt x="214428" y="251798"/>
                  </a:lnTo>
                  <a:lnTo>
                    <a:pt x="170446" y="264327"/>
                  </a:lnTo>
                  <a:lnTo>
                    <a:pt x="124726" y="264327"/>
                  </a:lnTo>
                  <a:lnTo>
                    <a:pt x="80745" y="251798"/>
                  </a:lnTo>
                  <a:lnTo>
                    <a:pt x="41980" y="226740"/>
                  </a:lnTo>
                  <a:lnTo>
                    <a:pt x="13993" y="192028"/>
                  </a:lnTo>
                  <a:lnTo>
                    <a:pt x="0" y="152643"/>
                  </a:lnTo>
                  <a:lnTo>
                    <a:pt x="0" y="111701"/>
                  </a:lnTo>
                  <a:lnTo>
                    <a:pt x="13993" y="72316"/>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72" name="object 72"/>
            <p:cNvSpPr/>
            <p:nvPr/>
          </p:nvSpPr>
          <p:spPr>
            <a:xfrm>
              <a:off x="11052263" y="6729107"/>
              <a:ext cx="295275" cy="264795"/>
            </a:xfrm>
            <a:custGeom>
              <a:avLst/>
              <a:gdLst/>
              <a:ahLst/>
              <a:cxnLst/>
              <a:rect l="l" t="t" r="r" b="b"/>
              <a:pathLst>
                <a:path w="295275" h="264795">
                  <a:moveTo>
                    <a:pt x="253186" y="37604"/>
                  </a:moveTo>
                  <a:lnTo>
                    <a:pt x="281185" y="72316"/>
                  </a:lnTo>
                  <a:lnTo>
                    <a:pt x="295184" y="111701"/>
                  </a:lnTo>
                  <a:lnTo>
                    <a:pt x="295184" y="152643"/>
                  </a:lnTo>
                  <a:lnTo>
                    <a:pt x="281185" y="192028"/>
                  </a:lnTo>
                  <a:lnTo>
                    <a:pt x="253186" y="226740"/>
                  </a:lnTo>
                  <a:lnTo>
                    <a:pt x="214421" y="251798"/>
                  </a:lnTo>
                  <a:lnTo>
                    <a:pt x="170441" y="264327"/>
                  </a:lnTo>
                  <a:lnTo>
                    <a:pt x="124725" y="264327"/>
                  </a:lnTo>
                  <a:lnTo>
                    <a:pt x="80751" y="251798"/>
                  </a:lnTo>
                  <a:lnTo>
                    <a:pt x="41997" y="226740"/>
                  </a:lnTo>
                  <a:lnTo>
                    <a:pt x="13999" y="192028"/>
                  </a:lnTo>
                  <a:lnTo>
                    <a:pt x="0" y="152643"/>
                  </a:lnTo>
                  <a:lnTo>
                    <a:pt x="0" y="111701"/>
                  </a:lnTo>
                  <a:lnTo>
                    <a:pt x="13999" y="72316"/>
                  </a:lnTo>
                  <a:lnTo>
                    <a:pt x="41997" y="37604"/>
                  </a:lnTo>
                  <a:lnTo>
                    <a:pt x="80751" y="12534"/>
                  </a:lnTo>
                  <a:lnTo>
                    <a:pt x="124725" y="0"/>
                  </a:lnTo>
                  <a:lnTo>
                    <a:pt x="170441" y="0"/>
                  </a:lnTo>
                  <a:lnTo>
                    <a:pt x="214421"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73" name="object 73"/>
            <p:cNvSpPr/>
            <p:nvPr/>
          </p:nvSpPr>
          <p:spPr>
            <a:xfrm>
              <a:off x="11413818" y="6729107"/>
              <a:ext cx="295275" cy="264795"/>
            </a:xfrm>
            <a:custGeom>
              <a:avLst/>
              <a:gdLst/>
              <a:ahLst/>
              <a:cxnLst/>
              <a:rect l="l" t="t" r="r" b="b"/>
              <a:pathLst>
                <a:path w="295275" h="264795">
                  <a:moveTo>
                    <a:pt x="253186" y="37604"/>
                  </a:moveTo>
                  <a:lnTo>
                    <a:pt x="281185" y="72316"/>
                  </a:lnTo>
                  <a:lnTo>
                    <a:pt x="295184" y="111701"/>
                  </a:lnTo>
                  <a:lnTo>
                    <a:pt x="295184" y="152643"/>
                  </a:lnTo>
                  <a:lnTo>
                    <a:pt x="281185" y="192028"/>
                  </a:lnTo>
                  <a:lnTo>
                    <a:pt x="253186" y="226740"/>
                  </a:lnTo>
                  <a:lnTo>
                    <a:pt x="214430" y="251798"/>
                  </a:lnTo>
                  <a:lnTo>
                    <a:pt x="170452" y="264327"/>
                  </a:lnTo>
                  <a:lnTo>
                    <a:pt x="124732" y="264327"/>
                  </a:lnTo>
                  <a:lnTo>
                    <a:pt x="80753" y="251798"/>
                  </a:lnTo>
                  <a:lnTo>
                    <a:pt x="41997" y="226740"/>
                  </a:lnTo>
                  <a:lnTo>
                    <a:pt x="13999" y="192028"/>
                  </a:lnTo>
                  <a:lnTo>
                    <a:pt x="0" y="152643"/>
                  </a:lnTo>
                  <a:lnTo>
                    <a:pt x="0" y="111701"/>
                  </a:lnTo>
                  <a:lnTo>
                    <a:pt x="13999" y="72316"/>
                  </a:lnTo>
                  <a:lnTo>
                    <a:pt x="41997" y="37604"/>
                  </a:lnTo>
                  <a:lnTo>
                    <a:pt x="80753" y="12534"/>
                  </a:lnTo>
                  <a:lnTo>
                    <a:pt x="124732" y="0"/>
                  </a:lnTo>
                  <a:lnTo>
                    <a:pt x="170452" y="0"/>
                  </a:lnTo>
                  <a:lnTo>
                    <a:pt x="214430"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74" name="object 74"/>
            <p:cNvSpPr/>
            <p:nvPr/>
          </p:nvSpPr>
          <p:spPr>
            <a:xfrm>
              <a:off x="11775391" y="6729111"/>
              <a:ext cx="295275" cy="264795"/>
            </a:xfrm>
            <a:custGeom>
              <a:avLst/>
              <a:gdLst/>
              <a:ahLst/>
              <a:cxnLst/>
              <a:rect l="l" t="t" r="r" b="b"/>
              <a:pathLst>
                <a:path w="295275" h="264795">
                  <a:moveTo>
                    <a:pt x="170450" y="0"/>
                  </a:moveTo>
                  <a:lnTo>
                    <a:pt x="124734" y="0"/>
                  </a:lnTo>
                  <a:lnTo>
                    <a:pt x="80757" y="12536"/>
                  </a:lnTo>
                  <a:lnTo>
                    <a:pt x="41998" y="37609"/>
                  </a:lnTo>
                  <a:lnTo>
                    <a:pt x="13999" y="72317"/>
                  </a:lnTo>
                  <a:lnTo>
                    <a:pt x="0" y="111698"/>
                  </a:lnTo>
                  <a:lnTo>
                    <a:pt x="0" y="152636"/>
                  </a:lnTo>
                  <a:lnTo>
                    <a:pt x="13999" y="192016"/>
                  </a:lnTo>
                  <a:lnTo>
                    <a:pt x="41998" y="226724"/>
                  </a:lnTo>
                  <a:lnTo>
                    <a:pt x="80757" y="251791"/>
                  </a:lnTo>
                  <a:lnTo>
                    <a:pt x="124734" y="264325"/>
                  </a:lnTo>
                  <a:lnTo>
                    <a:pt x="170450" y="264325"/>
                  </a:lnTo>
                  <a:lnTo>
                    <a:pt x="214427" y="251791"/>
                  </a:lnTo>
                  <a:lnTo>
                    <a:pt x="253186" y="226724"/>
                  </a:lnTo>
                  <a:lnTo>
                    <a:pt x="281185" y="192016"/>
                  </a:lnTo>
                  <a:lnTo>
                    <a:pt x="295185" y="152636"/>
                  </a:lnTo>
                  <a:lnTo>
                    <a:pt x="295185" y="111698"/>
                  </a:lnTo>
                  <a:lnTo>
                    <a:pt x="281185" y="72317"/>
                  </a:lnTo>
                  <a:lnTo>
                    <a:pt x="253186" y="37609"/>
                  </a:lnTo>
                  <a:lnTo>
                    <a:pt x="214427" y="12536"/>
                  </a:lnTo>
                  <a:lnTo>
                    <a:pt x="170450"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75" name="object 75"/>
            <p:cNvSpPr/>
            <p:nvPr/>
          </p:nvSpPr>
          <p:spPr>
            <a:xfrm>
              <a:off x="11775373" y="6729107"/>
              <a:ext cx="295275" cy="264795"/>
            </a:xfrm>
            <a:custGeom>
              <a:avLst/>
              <a:gdLst/>
              <a:ahLst/>
              <a:cxnLst/>
              <a:rect l="l" t="t" r="r" b="b"/>
              <a:pathLst>
                <a:path w="295275" h="264795">
                  <a:moveTo>
                    <a:pt x="253186" y="37604"/>
                  </a:moveTo>
                  <a:lnTo>
                    <a:pt x="281185" y="72316"/>
                  </a:lnTo>
                  <a:lnTo>
                    <a:pt x="295184" y="111701"/>
                  </a:lnTo>
                  <a:lnTo>
                    <a:pt x="295184" y="152643"/>
                  </a:lnTo>
                  <a:lnTo>
                    <a:pt x="281185" y="192028"/>
                  </a:lnTo>
                  <a:lnTo>
                    <a:pt x="253186" y="226740"/>
                  </a:lnTo>
                  <a:lnTo>
                    <a:pt x="214433" y="251798"/>
                  </a:lnTo>
                  <a:lnTo>
                    <a:pt x="170459" y="264327"/>
                  </a:lnTo>
                  <a:lnTo>
                    <a:pt x="124742" y="264327"/>
                  </a:lnTo>
                  <a:lnTo>
                    <a:pt x="80763" y="251798"/>
                  </a:lnTo>
                  <a:lnTo>
                    <a:pt x="41997" y="226740"/>
                  </a:lnTo>
                  <a:lnTo>
                    <a:pt x="13999" y="192028"/>
                  </a:lnTo>
                  <a:lnTo>
                    <a:pt x="0" y="152643"/>
                  </a:lnTo>
                  <a:lnTo>
                    <a:pt x="0" y="111701"/>
                  </a:lnTo>
                  <a:lnTo>
                    <a:pt x="13999" y="72316"/>
                  </a:lnTo>
                  <a:lnTo>
                    <a:pt x="41997" y="37604"/>
                  </a:lnTo>
                  <a:lnTo>
                    <a:pt x="80763" y="12534"/>
                  </a:lnTo>
                  <a:lnTo>
                    <a:pt x="124742" y="0"/>
                  </a:lnTo>
                  <a:lnTo>
                    <a:pt x="170459" y="0"/>
                  </a:lnTo>
                  <a:lnTo>
                    <a:pt x="214433"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76" name="object 76"/>
            <p:cNvSpPr/>
            <p:nvPr/>
          </p:nvSpPr>
          <p:spPr>
            <a:xfrm>
              <a:off x="12136956" y="6729111"/>
              <a:ext cx="295275" cy="264795"/>
            </a:xfrm>
            <a:custGeom>
              <a:avLst/>
              <a:gdLst/>
              <a:ahLst/>
              <a:cxnLst/>
              <a:rect l="l" t="t" r="r" b="b"/>
              <a:pathLst>
                <a:path w="295275" h="264795">
                  <a:moveTo>
                    <a:pt x="170449" y="0"/>
                  </a:moveTo>
                  <a:lnTo>
                    <a:pt x="124729" y="0"/>
                  </a:lnTo>
                  <a:lnTo>
                    <a:pt x="80749" y="12536"/>
                  </a:lnTo>
                  <a:lnTo>
                    <a:pt x="41989" y="37609"/>
                  </a:lnTo>
                  <a:lnTo>
                    <a:pt x="13996" y="72317"/>
                  </a:lnTo>
                  <a:lnTo>
                    <a:pt x="0" y="111698"/>
                  </a:lnTo>
                  <a:lnTo>
                    <a:pt x="0" y="152636"/>
                  </a:lnTo>
                  <a:lnTo>
                    <a:pt x="13996" y="192016"/>
                  </a:lnTo>
                  <a:lnTo>
                    <a:pt x="41989" y="226724"/>
                  </a:lnTo>
                  <a:lnTo>
                    <a:pt x="80749" y="251791"/>
                  </a:lnTo>
                  <a:lnTo>
                    <a:pt x="124729" y="264325"/>
                  </a:lnTo>
                  <a:lnTo>
                    <a:pt x="170449" y="264325"/>
                  </a:lnTo>
                  <a:lnTo>
                    <a:pt x="214429" y="251791"/>
                  </a:lnTo>
                  <a:lnTo>
                    <a:pt x="253190" y="226724"/>
                  </a:lnTo>
                  <a:lnTo>
                    <a:pt x="281183" y="192016"/>
                  </a:lnTo>
                  <a:lnTo>
                    <a:pt x="295179" y="152636"/>
                  </a:lnTo>
                  <a:lnTo>
                    <a:pt x="295179" y="111698"/>
                  </a:lnTo>
                  <a:lnTo>
                    <a:pt x="281183" y="72317"/>
                  </a:lnTo>
                  <a:lnTo>
                    <a:pt x="253190" y="37609"/>
                  </a:lnTo>
                  <a:lnTo>
                    <a:pt x="214429" y="12536"/>
                  </a:lnTo>
                  <a:lnTo>
                    <a:pt x="170449"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77" name="object 77"/>
            <p:cNvSpPr/>
            <p:nvPr/>
          </p:nvSpPr>
          <p:spPr>
            <a:xfrm>
              <a:off x="12136945" y="6729107"/>
              <a:ext cx="295275" cy="264795"/>
            </a:xfrm>
            <a:custGeom>
              <a:avLst/>
              <a:gdLst/>
              <a:ahLst/>
              <a:cxnLst/>
              <a:rect l="l" t="t" r="r" b="b"/>
              <a:pathLst>
                <a:path w="295275" h="264795">
                  <a:moveTo>
                    <a:pt x="253193" y="37604"/>
                  </a:moveTo>
                  <a:lnTo>
                    <a:pt x="281180" y="72316"/>
                  </a:lnTo>
                  <a:lnTo>
                    <a:pt x="295173" y="111701"/>
                  </a:lnTo>
                  <a:lnTo>
                    <a:pt x="295173" y="152643"/>
                  </a:lnTo>
                  <a:lnTo>
                    <a:pt x="281180" y="192028"/>
                  </a:lnTo>
                  <a:lnTo>
                    <a:pt x="253193" y="226740"/>
                  </a:lnTo>
                  <a:lnTo>
                    <a:pt x="214428" y="251798"/>
                  </a:lnTo>
                  <a:lnTo>
                    <a:pt x="170446" y="264327"/>
                  </a:lnTo>
                  <a:lnTo>
                    <a:pt x="124726" y="264327"/>
                  </a:lnTo>
                  <a:lnTo>
                    <a:pt x="80745" y="251798"/>
                  </a:lnTo>
                  <a:lnTo>
                    <a:pt x="41980" y="226740"/>
                  </a:lnTo>
                  <a:lnTo>
                    <a:pt x="13993" y="192028"/>
                  </a:lnTo>
                  <a:lnTo>
                    <a:pt x="0" y="152643"/>
                  </a:lnTo>
                  <a:lnTo>
                    <a:pt x="0" y="111701"/>
                  </a:lnTo>
                  <a:lnTo>
                    <a:pt x="13993" y="72316"/>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78" name="object 78"/>
            <p:cNvSpPr/>
            <p:nvPr/>
          </p:nvSpPr>
          <p:spPr>
            <a:xfrm>
              <a:off x="6713535" y="5816620"/>
              <a:ext cx="295275" cy="264795"/>
            </a:xfrm>
            <a:custGeom>
              <a:avLst/>
              <a:gdLst/>
              <a:ahLst/>
              <a:cxnLst/>
              <a:rect l="l" t="t" r="r" b="b"/>
              <a:pathLst>
                <a:path w="295275" h="264795">
                  <a:moveTo>
                    <a:pt x="253191" y="37604"/>
                  </a:moveTo>
                  <a:lnTo>
                    <a:pt x="281185" y="72304"/>
                  </a:lnTo>
                  <a:lnTo>
                    <a:pt x="295182" y="111682"/>
                  </a:lnTo>
                  <a:lnTo>
                    <a:pt x="295182" y="152620"/>
                  </a:lnTo>
                  <a:lnTo>
                    <a:pt x="281185" y="192003"/>
                  </a:lnTo>
                  <a:lnTo>
                    <a:pt x="253191" y="226715"/>
                  </a:lnTo>
                  <a:lnTo>
                    <a:pt x="214429" y="251785"/>
                  </a:lnTo>
                  <a:lnTo>
                    <a:pt x="170450" y="264320"/>
                  </a:lnTo>
                  <a:lnTo>
                    <a:pt x="124732" y="264320"/>
                  </a:lnTo>
                  <a:lnTo>
                    <a:pt x="80752" y="251785"/>
                  </a:lnTo>
                  <a:lnTo>
                    <a:pt x="41990" y="226715"/>
                  </a:lnTo>
                  <a:lnTo>
                    <a:pt x="13996" y="192003"/>
                  </a:lnTo>
                  <a:lnTo>
                    <a:pt x="0" y="152620"/>
                  </a:lnTo>
                  <a:lnTo>
                    <a:pt x="0" y="111682"/>
                  </a:lnTo>
                  <a:lnTo>
                    <a:pt x="13996" y="72304"/>
                  </a:lnTo>
                  <a:lnTo>
                    <a:pt x="41990" y="37604"/>
                  </a:lnTo>
                  <a:lnTo>
                    <a:pt x="80752" y="12534"/>
                  </a:lnTo>
                  <a:lnTo>
                    <a:pt x="124732" y="0"/>
                  </a:lnTo>
                  <a:lnTo>
                    <a:pt x="170450" y="0"/>
                  </a:lnTo>
                  <a:lnTo>
                    <a:pt x="214429" y="12534"/>
                  </a:lnTo>
                  <a:lnTo>
                    <a:pt x="253191"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79" name="object 79"/>
            <p:cNvSpPr/>
            <p:nvPr/>
          </p:nvSpPr>
          <p:spPr>
            <a:xfrm>
              <a:off x="7075095" y="5816620"/>
              <a:ext cx="295275" cy="264795"/>
            </a:xfrm>
            <a:custGeom>
              <a:avLst/>
              <a:gdLst/>
              <a:ahLst/>
              <a:cxnLst/>
              <a:rect l="l" t="t" r="r" b="b"/>
              <a:pathLst>
                <a:path w="295275" h="264795">
                  <a:moveTo>
                    <a:pt x="253203" y="37604"/>
                  </a:moveTo>
                  <a:lnTo>
                    <a:pt x="281190" y="72304"/>
                  </a:lnTo>
                  <a:lnTo>
                    <a:pt x="295183" y="111682"/>
                  </a:lnTo>
                  <a:lnTo>
                    <a:pt x="295183" y="152620"/>
                  </a:lnTo>
                  <a:lnTo>
                    <a:pt x="281190" y="192003"/>
                  </a:lnTo>
                  <a:lnTo>
                    <a:pt x="253203" y="226715"/>
                  </a:lnTo>
                  <a:lnTo>
                    <a:pt x="214436" y="251785"/>
                  </a:lnTo>
                  <a:lnTo>
                    <a:pt x="170453" y="264320"/>
                  </a:lnTo>
                  <a:lnTo>
                    <a:pt x="124733" y="264320"/>
                  </a:lnTo>
                  <a:lnTo>
                    <a:pt x="80753" y="251785"/>
                  </a:lnTo>
                  <a:lnTo>
                    <a:pt x="41992" y="226715"/>
                  </a:lnTo>
                  <a:lnTo>
                    <a:pt x="13997" y="192003"/>
                  </a:lnTo>
                  <a:lnTo>
                    <a:pt x="0" y="152620"/>
                  </a:lnTo>
                  <a:lnTo>
                    <a:pt x="0" y="111682"/>
                  </a:lnTo>
                  <a:lnTo>
                    <a:pt x="13997" y="72304"/>
                  </a:lnTo>
                  <a:lnTo>
                    <a:pt x="41992" y="37604"/>
                  </a:lnTo>
                  <a:lnTo>
                    <a:pt x="80753" y="12534"/>
                  </a:lnTo>
                  <a:lnTo>
                    <a:pt x="124733" y="0"/>
                  </a:lnTo>
                  <a:lnTo>
                    <a:pt x="170453" y="0"/>
                  </a:lnTo>
                  <a:lnTo>
                    <a:pt x="214436" y="12534"/>
                  </a:lnTo>
                  <a:lnTo>
                    <a:pt x="25320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80" name="object 80"/>
            <p:cNvSpPr/>
            <p:nvPr/>
          </p:nvSpPr>
          <p:spPr>
            <a:xfrm>
              <a:off x="7436660" y="5816620"/>
              <a:ext cx="295275" cy="264795"/>
            </a:xfrm>
            <a:custGeom>
              <a:avLst/>
              <a:gdLst/>
              <a:ahLst/>
              <a:cxnLst/>
              <a:rect l="l" t="t" r="r" b="b"/>
              <a:pathLst>
                <a:path w="295275" h="264795">
                  <a:moveTo>
                    <a:pt x="253193" y="37604"/>
                  </a:moveTo>
                  <a:lnTo>
                    <a:pt x="281180" y="72304"/>
                  </a:lnTo>
                  <a:lnTo>
                    <a:pt x="295173" y="111682"/>
                  </a:lnTo>
                  <a:lnTo>
                    <a:pt x="295173" y="152620"/>
                  </a:lnTo>
                  <a:lnTo>
                    <a:pt x="281180" y="192003"/>
                  </a:lnTo>
                  <a:lnTo>
                    <a:pt x="253193" y="226715"/>
                  </a:lnTo>
                  <a:lnTo>
                    <a:pt x="214428" y="251785"/>
                  </a:lnTo>
                  <a:lnTo>
                    <a:pt x="170446" y="264320"/>
                  </a:lnTo>
                  <a:lnTo>
                    <a:pt x="124726" y="264320"/>
                  </a:lnTo>
                  <a:lnTo>
                    <a:pt x="80745" y="251785"/>
                  </a:lnTo>
                  <a:lnTo>
                    <a:pt x="41980" y="226715"/>
                  </a:lnTo>
                  <a:lnTo>
                    <a:pt x="13993" y="192003"/>
                  </a:lnTo>
                  <a:lnTo>
                    <a:pt x="0" y="152620"/>
                  </a:lnTo>
                  <a:lnTo>
                    <a:pt x="0" y="111682"/>
                  </a:lnTo>
                  <a:lnTo>
                    <a:pt x="13993" y="72304"/>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81" name="object 81"/>
            <p:cNvSpPr/>
            <p:nvPr/>
          </p:nvSpPr>
          <p:spPr>
            <a:xfrm>
              <a:off x="7798221" y="5816620"/>
              <a:ext cx="295275" cy="264795"/>
            </a:xfrm>
            <a:custGeom>
              <a:avLst/>
              <a:gdLst/>
              <a:ahLst/>
              <a:cxnLst/>
              <a:rect l="l" t="t" r="r" b="b"/>
              <a:pathLst>
                <a:path w="295275" h="264795">
                  <a:moveTo>
                    <a:pt x="253186" y="37604"/>
                  </a:moveTo>
                  <a:lnTo>
                    <a:pt x="281185" y="72304"/>
                  </a:lnTo>
                  <a:lnTo>
                    <a:pt x="295184" y="111682"/>
                  </a:lnTo>
                  <a:lnTo>
                    <a:pt x="295184" y="152620"/>
                  </a:lnTo>
                  <a:lnTo>
                    <a:pt x="281185" y="192003"/>
                  </a:lnTo>
                  <a:lnTo>
                    <a:pt x="253186" y="226715"/>
                  </a:lnTo>
                  <a:lnTo>
                    <a:pt x="214421" y="251785"/>
                  </a:lnTo>
                  <a:lnTo>
                    <a:pt x="170441" y="264320"/>
                  </a:lnTo>
                  <a:lnTo>
                    <a:pt x="124725" y="264320"/>
                  </a:lnTo>
                  <a:lnTo>
                    <a:pt x="80751" y="251785"/>
                  </a:lnTo>
                  <a:lnTo>
                    <a:pt x="41997" y="226715"/>
                  </a:lnTo>
                  <a:lnTo>
                    <a:pt x="13999" y="192003"/>
                  </a:lnTo>
                  <a:lnTo>
                    <a:pt x="0" y="152620"/>
                  </a:lnTo>
                  <a:lnTo>
                    <a:pt x="0" y="111682"/>
                  </a:lnTo>
                  <a:lnTo>
                    <a:pt x="13999" y="72304"/>
                  </a:lnTo>
                  <a:lnTo>
                    <a:pt x="41997" y="37604"/>
                  </a:lnTo>
                  <a:lnTo>
                    <a:pt x="80751" y="12534"/>
                  </a:lnTo>
                  <a:lnTo>
                    <a:pt x="124725" y="0"/>
                  </a:lnTo>
                  <a:lnTo>
                    <a:pt x="170441" y="0"/>
                  </a:lnTo>
                  <a:lnTo>
                    <a:pt x="214421"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82" name="object 82"/>
            <p:cNvSpPr/>
            <p:nvPr/>
          </p:nvSpPr>
          <p:spPr>
            <a:xfrm>
              <a:off x="8159776" y="5816620"/>
              <a:ext cx="295275" cy="264795"/>
            </a:xfrm>
            <a:custGeom>
              <a:avLst/>
              <a:gdLst/>
              <a:ahLst/>
              <a:cxnLst/>
              <a:rect l="l" t="t" r="r" b="b"/>
              <a:pathLst>
                <a:path w="295275" h="264795">
                  <a:moveTo>
                    <a:pt x="253186" y="37604"/>
                  </a:moveTo>
                  <a:lnTo>
                    <a:pt x="281185" y="72304"/>
                  </a:lnTo>
                  <a:lnTo>
                    <a:pt x="295184" y="111682"/>
                  </a:lnTo>
                  <a:lnTo>
                    <a:pt x="295184" y="152620"/>
                  </a:lnTo>
                  <a:lnTo>
                    <a:pt x="281185" y="192003"/>
                  </a:lnTo>
                  <a:lnTo>
                    <a:pt x="253186" y="226715"/>
                  </a:lnTo>
                  <a:lnTo>
                    <a:pt x="214421" y="251785"/>
                  </a:lnTo>
                  <a:lnTo>
                    <a:pt x="170441" y="264320"/>
                  </a:lnTo>
                  <a:lnTo>
                    <a:pt x="124725" y="264320"/>
                  </a:lnTo>
                  <a:lnTo>
                    <a:pt x="80751" y="251785"/>
                  </a:lnTo>
                  <a:lnTo>
                    <a:pt x="41997" y="226715"/>
                  </a:lnTo>
                  <a:lnTo>
                    <a:pt x="13999" y="192003"/>
                  </a:lnTo>
                  <a:lnTo>
                    <a:pt x="0" y="152620"/>
                  </a:lnTo>
                  <a:lnTo>
                    <a:pt x="0" y="111682"/>
                  </a:lnTo>
                  <a:lnTo>
                    <a:pt x="13999" y="72304"/>
                  </a:lnTo>
                  <a:lnTo>
                    <a:pt x="41997" y="37604"/>
                  </a:lnTo>
                  <a:lnTo>
                    <a:pt x="80751" y="12534"/>
                  </a:lnTo>
                  <a:lnTo>
                    <a:pt x="124725" y="0"/>
                  </a:lnTo>
                  <a:lnTo>
                    <a:pt x="170441" y="0"/>
                  </a:lnTo>
                  <a:lnTo>
                    <a:pt x="214421"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83" name="object 83"/>
            <p:cNvSpPr/>
            <p:nvPr/>
          </p:nvSpPr>
          <p:spPr>
            <a:xfrm>
              <a:off x="8521331" y="5816620"/>
              <a:ext cx="295275" cy="264795"/>
            </a:xfrm>
            <a:custGeom>
              <a:avLst/>
              <a:gdLst/>
              <a:ahLst/>
              <a:cxnLst/>
              <a:rect l="l" t="t" r="r" b="b"/>
              <a:pathLst>
                <a:path w="295275" h="264795">
                  <a:moveTo>
                    <a:pt x="253186" y="37604"/>
                  </a:moveTo>
                  <a:lnTo>
                    <a:pt x="281185" y="72304"/>
                  </a:lnTo>
                  <a:lnTo>
                    <a:pt x="295184" y="111682"/>
                  </a:lnTo>
                  <a:lnTo>
                    <a:pt x="295184" y="152620"/>
                  </a:lnTo>
                  <a:lnTo>
                    <a:pt x="281185" y="192003"/>
                  </a:lnTo>
                  <a:lnTo>
                    <a:pt x="253186" y="226715"/>
                  </a:lnTo>
                  <a:lnTo>
                    <a:pt x="214433" y="251785"/>
                  </a:lnTo>
                  <a:lnTo>
                    <a:pt x="170459" y="264320"/>
                  </a:lnTo>
                  <a:lnTo>
                    <a:pt x="124742" y="264320"/>
                  </a:lnTo>
                  <a:lnTo>
                    <a:pt x="80763" y="251785"/>
                  </a:lnTo>
                  <a:lnTo>
                    <a:pt x="41997" y="226715"/>
                  </a:lnTo>
                  <a:lnTo>
                    <a:pt x="13999" y="192003"/>
                  </a:lnTo>
                  <a:lnTo>
                    <a:pt x="0" y="152620"/>
                  </a:lnTo>
                  <a:lnTo>
                    <a:pt x="0" y="111682"/>
                  </a:lnTo>
                  <a:lnTo>
                    <a:pt x="13999" y="72304"/>
                  </a:lnTo>
                  <a:lnTo>
                    <a:pt x="41997" y="37604"/>
                  </a:lnTo>
                  <a:lnTo>
                    <a:pt x="80763" y="12534"/>
                  </a:lnTo>
                  <a:lnTo>
                    <a:pt x="124742" y="0"/>
                  </a:lnTo>
                  <a:lnTo>
                    <a:pt x="170459" y="0"/>
                  </a:lnTo>
                  <a:lnTo>
                    <a:pt x="214433"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84" name="object 84"/>
            <p:cNvSpPr/>
            <p:nvPr/>
          </p:nvSpPr>
          <p:spPr>
            <a:xfrm>
              <a:off x="8882904" y="5816620"/>
              <a:ext cx="295275" cy="264795"/>
            </a:xfrm>
            <a:custGeom>
              <a:avLst/>
              <a:gdLst/>
              <a:ahLst/>
              <a:cxnLst/>
              <a:rect l="l" t="t" r="r" b="b"/>
              <a:pathLst>
                <a:path w="295275" h="264795">
                  <a:moveTo>
                    <a:pt x="253193" y="37604"/>
                  </a:moveTo>
                  <a:lnTo>
                    <a:pt x="281180" y="72304"/>
                  </a:lnTo>
                  <a:lnTo>
                    <a:pt x="295173" y="111682"/>
                  </a:lnTo>
                  <a:lnTo>
                    <a:pt x="295173" y="152620"/>
                  </a:lnTo>
                  <a:lnTo>
                    <a:pt x="281180" y="192003"/>
                  </a:lnTo>
                  <a:lnTo>
                    <a:pt x="253193" y="226715"/>
                  </a:lnTo>
                  <a:lnTo>
                    <a:pt x="214428" y="251785"/>
                  </a:lnTo>
                  <a:lnTo>
                    <a:pt x="170446" y="264320"/>
                  </a:lnTo>
                  <a:lnTo>
                    <a:pt x="124726" y="264320"/>
                  </a:lnTo>
                  <a:lnTo>
                    <a:pt x="80745" y="251785"/>
                  </a:lnTo>
                  <a:lnTo>
                    <a:pt x="41980" y="226715"/>
                  </a:lnTo>
                  <a:lnTo>
                    <a:pt x="13993" y="192003"/>
                  </a:lnTo>
                  <a:lnTo>
                    <a:pt x="0" y="152620"/>
                  </a:lnTo>
                  <a:lnTo>
                    <a:pt x="0" y="111682"/>
                  </a:lnTo>
                  <a:lnTo>
                    <a:pt x="13993" y="72304"/>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85" name="object 85"/>
            <p:cNvSpPr/>
            <p:nvPr/>
          </p:nvSpPr>
          <p:spPr>
            <a:xfrm>
              <a:off x="9244458" y="5816620"/>
              <a:ext cx="295275" cy="264795"/>
            </a:xfrm>
            <a:custGeom>
              <a:avLst/>
              <a:gdLst/>
              <a:ahLst/>
              <a:cxnLst/>
              <a:rect l="l" t="t" r="r" b="b"/>
              <a:pathLst>
                <a:path w="295275" h="264795">
                  <a:moveTo>
                    <a:pt x="253193" y="37604"/>
                  </a:moveTo>
                  <a:lnTo>
                    <a:pt x="281180" y="72304"/>
                  </a:lnTo>
                  <a:lnTo>
                    <a:pt x="295173" y="111682"/>
                  </a:lnTo>
                  <a:lnTo>
                    <a:pt x="295173" y="152620"/>
                  </a:lnTo>
                  <a:lnTo>
                    <a:pt x="281180" y="192003"/>
                  </a:lnTo>
                  <a:lnTo>
                    <a:pt x="253193" y="226715"/>
                  </a:lnTo>
                  <a:lnTo>
                    <a:pt x="214428" y="251785"/>
                  </a:lnTo>
                  <a:lnTo>
                    <a:pt x="170446" y="264320"/>
                  </a:lnTo>
                  <a:lnTo>
                    <a:pt x="124726" y="264320"/>
                  </a:lnTo>
                  <a:lnTo>
                    <a:pt x="80745" y="251785"/>
                  </a:lnTo>
                  <a:lnTo>
                    <a:pt x="41980" y="226715"/>
                  </a:lnTo>
                  <a:lnTo>
                    <a:pt x="13993" y="192003"/>
                  </a:lnTo>
                  <a:lnTo>
                    <a:pt x="0" y="152620"/>
                  </a:lnTo>
                  <a:lnTo>
                    <a:pt x="0" y="111682"/>
                  </a:lnTo>
                  <a:lnTo>
                    <a:pt x="13993" y="72304"/>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86" name="object 86"/>
            <p:cNvSpPr/>
            <p:nvPr/>
          </p:nvSpPr>
          <p:spPr>
            <a:xfrm>
              <a:off x="9606020" y="5816620"/>
              <a:ext cx="295275" cy="264795"/>
            </a:xfrm>
            <a:custGeom>
              <a:avLst/>
              <a:gdLst/>
              <a:ahLst/>
              <a:cxnLst/>
              <a:rect l="l" t="t" r="r" b="b"/>
              <a:pathLst>
                <a:path w="295275" h="264795">
                  <a:moveTo>
                    <a:pt x="253186" y="37604"/>
                  </a:moveTo>
                  <a:lnTo>
                    <a:pt x="281185" y="72304"/>
                  </a:lnTo>
                  <a:lnTo>
                    <a:pt x="295184" y="111682"/>
                  </a:lnTo>
                  <a:lnTo>
                    <a:pt x="295184" y="152620"/>
                  </a:lnTo>
                  <a:lnTo>
                    <a:pt x="281185" y="192003"/>
                  </a:lnTo>
                  <a:lnTo>
                    <a:pt x="253186" y="226715"/>
                  </a:lnTo>
                  <a:lnTo>
                    <a:pt x="214421" y="251785"/>
                  </a:lnTo>
                  <a:lnTo>
                    <a:pt x="170441" y="264320"/>
                  </a:lnTo>
                  <a:lnTo>
                    <a:pt x="124725" y="264320"/>
                  </a:lnTo>
                  <a:lnTo>
                    <a:pt x="80751" y="251785"/>
                  </a:lnTo>
                  <a:lnTo>
                    <a:pt x="41997" y="226715"/>
                  </a:lnTo>
                  <a:lnTo>
                    <a:pt x="13999" y="192003"/>
                  </a:lnTo>
                  <a:lnTo>
                    <a:pt x="0" y="152620"/>
                  </a:lnTo>
                  <a:lnTo>
                    <a:pt x="0" y="111682"/>
                  </a:lnTo>
                  <a:lnTo>
                    <a:pt x="13999" y="72304"/>
                  </a:lnTo>
                  <a:lnTo>
                    <a:pt x="41997" y="37604"/>
                  </a:lnTo>
                  <a:lnTo>
                    <a:pt x="80751" y="12534"/>
                  </a:lnTo>
                  <a:lnTo>
                    <a:pt x="124725" y="0"/>
                  </a:lnTo>
                  <a:lnTo>
                    <a:pt x="170441" y="0"/>
                  </a:lnTo>
                  <a:lnTo>
                    <a:pt x="214421"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87" name="object 87"/>
            <p:cNvSpPr/>
            <p:nvPr/>
          </p:nvSpPr>
          <p:spPr>
            <a:xfrm>
              <a:off x="9967575" y="5816620"/>
              <a:ext cx="295275" cy="264795"/>
            </a:xfrm>
            <a:custGeom>
              <a:avLst/>
              <a:gdLst/>
              <a:ahLst/>
              <a:cxnLst/>
              <a:rect l="l" t="t" r="r" b="b"/>
              <a:pathLst>
                <a:path w="295275" h="264795">
                  <a:moveTo>
                    <a:pt x="253186" y="37604"/>
                  </a:moveTo>
                  <a:lnTo>
                    <a:pt x="281185" y="72304"/>
                  </a:lnTo>
                  <a:lnTo>
                    <a:pt x="295184" y="111682"/>
                  </a:lnTo>
                  <a:lnTo>
                    <a:pt x="295184" y="152620"/>
                  </a:lnTo>
                  <a:lnTo>
                    <a:pt x="281185" y="192003"/>
                  </a:lnTo>
                  <a:lnTo>
                    <a:pt x="253186" y="226715"/>
                  </a:lnTo>
                  <a:lnTo>
                    <a:pt x="214430" y="251785"/>
                  </a:lnTo>
                  <a:lnTo>
                    <a:pt x="170452" y="264320"/>
                  </a:lnTo>
                  <a:lnTo>
                    <a:pt x="124732" y="264320"/>
                  </a:lnTo>
                  <a:lnTo>
                    <a:pt x="80753" y="251785"/>
                  </a:lnTo>
                  <a:lnTo>
                    <a:pt x="41997" y="226715"/>
                  </a:lnTo>
                  <a:lnTo>
                    <a:pt x="13999" y="192003"/>
                  </a:lnTo>
                  <a:lnTo>
                    <a:pt x="0" y="152620"/>
                  </a:lnTo>
                  <a:lnTo>
                    <a:pt x="0" y="111682"/>
                  </a:lnTo>
                  <a:lnTo>
                    <a:pt x="13999" y="72304"/>
                  </a:lnTo>
                  <a:lnTo>
                    <a:pt x="41997" y="37604"/>
                  </a:lnTo>
                  <a:lnTo>
                    <a:pt x="80753" y="12534"/>
                  </a:lnTo>
                  <a:lnTo>
                    <a:pt x="124732" y="0"/>
                  </a:lnTo>
                  <a:lnTo>
                    <a:pt x="170452" y="0"/>
                  </a:lnTo>
                  <a:lnTo>
                    <a:pt x="214430"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88" name="object 88"/>
            <p:cNvSpPr/>
            <p:nvPr/>
          </p:nvSpPr>
          <p:spPr>
            <a:xfrm>
              <a:off x="10329129" y="5816620"/>
              <a:ext cx="295275" cy="264795"/>
            </a:xfrm>
            <a:custGeom>
              <a:avLst/>
              <a:gdLst/>
              <a:ahLst/>
              <a:cxnLst/>
              <a:rect l="l" t="t" r="r" b="b"/>
              <a:pathLst>
                <a:path w="295275" h="264795">
                  <a:moveTo>
                    <a:pt x="253186" y="37604"/>
                  </a:moveTo>
                  <a:lnTo>
                    <a:pt x="281185" y="72304"/>
                  </a:lnTo>
                  <a:lnTo>
                    <a:pt x="295184" y="111682"/>
                  </a:lnTo>
                  <a:lnTo>
                    <a:pt x="295184" y="152620"/>
                  </a:lnTo>
                  <a:lnTo>
                    <a:pt x="281185" y="192003"/>
                  </a:lnTo>
                  <a:lnTo>
                    <a:pt x="253186" y="226715"/>
                  </a:lnTo>
                  <a:lnTo>
                    <a:pt x="214433" y="251785"/>
                  </a:lnTo>
                  <a:lnTo>
                    <a:pt x="170459" y="264320"/>
                  </a:lnTo>
                  <a:lnTo>
                    <a:pt x="124742" y="264320"/>
                  </a:lnTo>
                  <a:lnTo>
                    <a:pt x="80763" y="251785"/>
                  </a:lnTo>
                  <a:lnTo>
                    <a:pt x="41997" y="226715"/>
                  </a:lnTo>
                  <a:lnTo>
                    <a:pt x="13999" y="192003"/>
                  </a:lnTo>
                  <a:lnTo>
                    <a:pt x="0" y="152620"/>
                  </a:lnTo>
                  <a:lnTo>
                    <a:pt x="0" y="111682"/>
                  </a:lnTo>
                  <a:lnTo>
                    <a:pt x="13999" y="72304"/>
                  </a:lnTo>
                  <a:lnTo>
                    <a:pt x="41997" y="37604"/>
                  </a:lnTo>
                  <a:lnTo>
                    <a:pt x="80763" y="12534"/>
                  </a:lnTo>
                  <a:lnTo>
                    <a:pt x="124742" y="0"/>
                  </a:lnTo>
                  <a:lnTo>
                    <a:pt x="170459" y="0"/>
                  </a:lnTo>
                  <a:lnTo>
                    <a:pt x="214433"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89" name="object 89"/>
            <p:cNvSpPr/>
            <p:nvPr/>
          </p:nvSpPr>
          <p:spPr>
            <a:xfrm>
              <a:off x="10690702" y="5816620"/>
              <a:ext cx="295275" cy="264795"/>
            </a:xfrm>
            <a:custGeom>
              <a:avLst/>
              <a:gdLst/>
              <a:ahLst/>
              <a:cxnLst/>
              <a:rect l="l" t="t" r="r" b="b"/>
              <a:pathLst>
                <a:path w="295275" h="264795">
                  <a:moveTo>
                    <a:pt x="253193" y="37604"/>
                  </a:moveTo>
                  <a:lnTo>
                    <a:pt x="281180" y="72304"/>
                  </a:lnTo>
                  <a:lnTo>
                    <a:pt x="295173" y="111682"/>
                  </a:lnTo>
                  <a:lnTo>
                    <a:pt x="295173" y="152620"/>
                  </a:lnTo>
                  <a:lnTo>
                    <a:pt x="281180" y="192003"/>
                  </a:lnTo>
                  <a:lnTo>
                    <a:pt x="253193" y="226715"/>
                  </a:lnTo>
                  <a:lnTo>
                    <a:pt x="214428" y="251785"/>
                  </a:lnTo>
                  <a:lnTo>
                    <a:pt x="170446" y="264320"/>
                  </a:lnTo>
                  <a:lnTo>
                    <a:pt x="124726" y="264320"/>
                  </a:lnTo>
                  <a:lnTo>
                    <a:pt x="80745" y="251785"/>
                  </a:lnTo>
                  <a:lnTo>
                    <a:pt x="41980" y="226715"/>
                  </a:lnTo>
                  <a:lnTo>
                    <a:pt x="13993" y="192003"/>
                  </a:lnTo>
                  <a:lnTo>
                    <a:pt x="0" y="152620"/>
                  </a:lnTo>
                  <a:lnTo>
                    <a:pt x="0" y="111682"/>
                  </a:lnTo>
                  <a:lnTo>
                    <a:pt x="13993" y="72304"/>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90" name="object 90"/>
            <p:cNvSpPr/>
            <p:nvPr/>
          </p:nvSpPr>
          <p:spPr>
            <a:xfrm>
              <a:off x="11052263" y="5816620"/>
              <a:ext cx="295275" cy="264795"/>
            </a:xfrm>
            <a:custGeom>
              <a:avLst/>
              <a:gdLst/>
              <a:ahLst/>
              <a:cxnLst/>
              <a:rect l="l" t="t" r="r" b="b"/>
              <a:pathLst>
                <a:path w="295275" h="264795">
                  <a:moveTo>
                    <a:pt x="253186" y="37604"/>
                  </a:moveTo>
                  <a:lnTo>
                    <a:pt x="281185" y="72304"/>
                  </a:lnTo>
                  <a:lnTo>
                    <a:pt x="295184" y="111682"/>
                  </a:lnTo>
                  <a:lnTo>
                    <a:pt x="295184" y="152620"/>
                  </a:lnTo>
                  <a:lnTo>
                    <a:pt x="281185" y="192003"/>
                  </a:lnTo>
                  <a:lnTo>
                    <a:pt x="253186" y="226715"/>
                  </a:lnTo>
                  <a:lnTo>
                    <a:pt x="214421" y="251785"/>
                  </a:lnTo>
                  <a:lnTo>
                    <a:pt x="170441" y="264320"/>
                  </a:lnTo>
                  <a:lnTo>
                    <a:pt x="124725" y="264320"/>
                  </a:lnTo>
                  <a:lnTo>
                    <a:pt x="80751" y="251785"/>
                  </a:lnTo>
                  <a:lnTo>
                    <a:pt x="41997" y="226715"/>
                  </a:lnTo>
                  <a:lnTo>
                    <a:pt x="13999" y="192003"/>
                  </a:lnTo>
                  <a:lnTo>
                    <a:pt x="0" y="152620"/>
                  </a:lnTo>
                  <a:lnTo>
                    <a:pt x="0" y="111682"/>
                  </a:lnTo>
                  <a:lnTo>
                    <a:pt x="13999" y="72304"/>
                  </a:lnTo>
                  <a:lnTo>
                    <a:pt x="41997" y="37604"/>
                  </a:lnTo>
                  <a:lnTo>
                    <a:pt x="80751" y="12534"/>
                  </a:lnTo>
                  <a:lnTo>
                    <a:pt x="124725" y="0"/>
                  </a:lnTo>
                  <a:lnTo>
                    <a:pt x="170441" y="0"/>
                  </a:lnTo>
                  <a:lnTo>
                    <a:pt x="214421"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91" name="object 91"/>
            <p:cNvSpPr/>
            <p:nvPr/>
          </p:nvSpPr>
          <p:spPr>
            <a:xfrm>
              <a:off x="11413818" y="5816620"/>
              <a:ext cx="295275" cy="264795"/>
            </a:xfrm>
            <a:custGeom>
              <a:avLst/>
              <a:gdLst/>
              <a:ahLst/>
              <a:cxnLst/>
              <a:rect l="l" t="t" r="r" b="b"/>
              <a:pathLst>
                <a:path w="295275" h="264795">
                  <a:moveTo>
                    <a:pt x="253186" y="37604"/>
                  </a:moveTo>
                  <a:lnTo>
                    <a:pt x="281185" y="72304"/>
                  </a:lnTo>
                  <a:lnTo>
                    <a:pt x="295184" y="111682"/>
                  </a:lnTo>
                  <a:lnTo>
                    <a:pt x="295184" y="152620"/>
                  </a:lnTo>
                  <a:lnTo>
                    <a:pt x="281185" y="192003"/>
                  </a:lnTo>
                  <a:lnTo>
                    <a:pt x="253186" y="226715"/>
                  </a:lnTo>
                  <a:lnTo>
                    <a:pt x="214430" y="251785"/>
                  </a:lnTo>
                  <a:lnTo>
                    <a:pt x="170452" y="264320"/>
                  </a:lnTo>
                  <a:lnTo>
                    <a:pt x="124732" y="264320"/>
                  </a:lnTo>
                  <a:lnTo>
                    <a:pt x="80753" y="251785"/>
                  </a:lnTo>
                  <a:lnTo>
                    <a:pt x="41997" y="226715"/>
                  </a:lnTo>
                  <a:lnTo>
                    <a:pt x="13999" y="192003"/>
                  </a:lnTo>
                  <a:lnTo>
                    <a:pt x="0" y="152620"/>
                  </a:lnTo>
                  <a:lnTo>
                    <a:pt x="0" y="111682"/>
                  </a:lnTo>
                  <a:lnTo>
                    <a:pt x="13999" y="72304"/>
                  </a:lnTo>
                  <a:lnTo>
                    <a:pt x="41997" y="37604"/>
                  </a:lnTo>
                  <a:lnTo>
                    <a:pt x="80753" y="12534"/>
                  </a:lnTo>
                  <a:lnTo>
                    <a:pt x="124732" y="0"/>
                  </a:lnTo>
                  <a:lnTo>
                    <a:pt x="170452" y="0"/>
                  </a:lnTo>
                  <a:lnTo>
                    <a:pt x="214430"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92" name="object 92"/>
            <p:cNvSpPr/>
            <p:nvPr/>
          </p:nvSpPr>
          <p:spPr>
            <a:xfrm>
              <a:off x="11775391" y="5816612"/>
              <a:ext cx="295275" cy="264795"/>
            </a:xfrm>
            <a:custGeom>
              <a:avLst/>
              <a:gdLst/>
              <a:ahLst/>
              <a:cxnLst/>
              <a:rect l="l" t="t" r="r" b="b"/>
              <a:pathLst>
                <a:path w="295275" h="264795">
                  <a:moveTo>
                    <a:pt x="170450" y="0"/>
                  </a:moveTo>
                  <a:lnTo>
                    <a:pt x="124734" y="0"/>
                  </a:lnTo>
                  <a:lnTo>
                    <a:pt x="80757" y="12533"/>
                  </a:lnTo>
                  <a:lnTo>
                    <a:pt x="41998" y="37600"/>
                  </a:lnTo>
                  <a:lnTo>
                    <a:pt x="13999" y="72308"/>
                  </a:lnTo>
                  <a:lnTo>
                    <a:pt x="0" y="111688"/>
                  </a:lnTo>
                  <a:lnTo>
                    <a:pt x="0" y="152627"/>
                  </a:lnTo>
                  <a:lnTo>
                    <a:pt x="13999" y="192007"/>
                  </a:lnTo>
                  <a:lnTo>
                    <a:pt x="41998" y="226715"/>
                  </a:lnTo>
                  <a:lnTo>
                    <a:pt x="80757" y="251788"/>
                  </a:lnTo>
                  <a:lnTo>
                    <a:pt x="124734" y="264325"/>
                  </a:lnTo>
                  <a:lnTo>
                    <a:pt x="170450" y="264325"/>
                  </a:lnTo>
                  <a:lnTo>
                    <a:pt x="214427" y="251788"/>
                  </a:lnTo>
                  <a:lnTo>
                    <a:pt x="253186" y="226715"/>
                  </a:lnTo>
                  <a:lnTo>
                    <a:pt x="281185" y="192007"/>
                  </a:lnTo>
                  <a:lnTo>
                    <a:pt x="295185" y="152627"/>
                  </a:lnTo>
                  <a:lnTo>
                    <a:pt x="295185" y="111688"/>
                  </a:lnTo>
                  <a:lnTo>
                    <a:pt x="281185" y="72308"/>
                  </a:lnTo>
                  <a:lnTo>
                    <a:pt x="253186" y="37600"/>
                  </a:lnTo>
                  <a:lnTo>
                    <a:pt x="214427" y="12533"/>
                  </a:lnTo>
                  <a:lnTo>
                    <a:pt x="170450"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93" name="object 93"/>
            <p:cNvSpPr/>
            <p:nvPr/>
          </p:nvSpPr>
          <p:spPr>
            <a:xfrm>
              <a:off x="11775373" y="5816620"/>
              <a:ext cx="295275" cy="264795"/>
            </a:xfrm>
            <a:custGeom>
              <a:avLst/>
              <a:gdLst/>
              <a:ahLst/>
              <a:cxnLst/>
              <a:rect l="l" t="t" r="r" b="b"/>
              <a:pathLst>
                <a:path w="295275" h="264795">
                  <a:moveTo>
                    <a:pt x="253186" y="37604"/>
                  </a:moveTo>
                  <a:lnTo>
                    <a:pt x="281185" y="72304"/>
                  </a:lnTo>
                  <a:lnTo>
                    <a:pt x="295184" y="111682"/>
                  </a:lnTo>
                  <a:lnTo>
                    <a:pt x="295184" y="152620"/>
                  </a:lnTo>
                  <a:lnTo>
                    <a:pt x="281185" y="192003"/>
                  </a:lnTo>
                  <a:lnTo>
                    <a:pt x="253186" y="226715"/>
                  </a:lnTo>
                  <a:lnTo>
                    <a:pt x="214433" y="251785"/>
                  </a:lnTo>
                  <a:lnTo>
                    <a:pt x="170459" y="264320"/>
                  </a:lnTo>
                  <a:lnTo>
                    <a:pt x="124742" y="264320"/>
                  </a:lnTo>
                  <a:lnTo>
                    <a:pt x="80763" y="251785"/>
                  </a:lnTo>
                  <a:lnTo>
                    <a:pt x="41997" y="226715"/>
                  </a:lnTo>
                  <a:lnTo>
                    <a:pt x="13999" y="192003"/>
                  </a:lnTo>
                  <a:lnTo>
                    <a:pt x="0" y="152620"/>
                  </a:lnTo>
                  <a:lnTo>
                    <a:pt x="0" y="111682"/>
                  </a:lnTo>
                  <a:lnTo>
                    <a:pt x="13999" y="72304"/>
                  </a:lnTo>
                  <a:lnTo>
                    <a:pt x="41997" y="37604"/>
                  </a:lnTo>
                  <a:lnTo>
                    <a:pt x="80763" y="12534"/>
                  </a:lnTo>
                  <a:lnTo>
                    <a:pt x="124742" y="0"/>
                  </a:lnTo>
                  <a:lnTo>
                    <a:pt x="170459" y="0"/>
                  </a:lnTo>
                  <a:lnTo>
                    <a:pt x="214433"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94" name="object 94"/>
            <p:cNvSpPr/>
            <p:nvPr/>
          </p:nvSpPr>
          <p:spPr>
            <a:xfrm>
              <a:off x="12136956" y="5816612"/>
              <a:ext cx="295275" cy="264795"/>
            </a:xfrm>
            <a:custGeom>
              <a:avLst/>
              <a:gdLst/>
              <a:ahLst/>
              <a:cxnLst/>
              <a:rect l="l" t="t" r="r" b="b"/>
              <a:pathLst>
                <a:path w="295275" h="264795">
                  <a:moveTo>
                    <a:pt x="170449" y="0"/>
                  </a:moveTo>
                  <a:lnTo>
                    <a:pt x="124729" y="0"/>
                  </a:lnTo>
                  <a:lnTo>
                    <a:pt x="80749" y="12533"/>
                  </a:lnTo>
                  <a:lnTo>
                    <a:pt x="41989" y="37600"/>
                  </a:lnTo>
                  <a:lnTo>
                    <a:pt x="13996" y="72308"/>
                  </a:lnTo>
                  <a:lnTo>
                    <a:pt x="0" y="111688"/>
                  </a:lnTo>
                  <a:lnTo>
                    <a:pt x="0" y="152627"/>
                  </a:lnTo>
                  <a:lnTo>
                    <a:pt x="13996" y="192007"/>
                  </a:lnTo>
                  <a:lnTo>
                    <a:pt x="41989" y="226715"/>
                  </a:lnTo>
                  <a:lnTo>
                    <a:pt x="80749" y="251788"/>
                  </a:lnTo>
                  <a:lnTo>
                    <a:pt x="124729" y="264325"/>
                  </a:lnTo>
                  <a:lnTo>
                    <a:pt x="170449" y="264325"/>
                  </a:lnTo>
                  <a:lnTo>
                    <a:pt x="214429" y="251788"/>
                  </a:lnTo>
                  <a:lnTo>
                    <a:pt x="253190" y="226715"/>
                  </a:lnTo>
                  <a:lnTo>
                    <a:pt x="281183" y="192007"/>
                  </a:lnTo>
                  <a:lnTo>
                    <a:pt x="295179" y="152627"/>
                  </a:lnTo>
                  <a:lnTo>
                    <a:pt x="295179" y="111688"/>
                  </a:lnTo>
                  <a:lnTo>
                    <a:pt x="281183" y="72308"/>
                  </a:lnTo>
                  <a:lnTo>
                    <a:pt x="253190" y="37600"/>
                  </a:lnTo>
                  <a:lnTo>
                    <a:pt x="214429" y="12533"/>
                  </a:lnTo>
                  <a:lnTo>
                    <a:pt x="170449"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95" name="object 95"/>
            <p:cNvSpPr/>
            <p:nvPr/>
          </p:nvSpPr>
          <p:spPr>
            <a:xfrm>
              <a:off x="12136945" y="5816620"/>
              <a:ext cx="295275" cy="264795"/>
            </a:xfrm>
            <a:custGeom>
              <a:avLst/>
              <a:gdLst/>
              <a:ahLst/>
              <a:cxnLst/>
              <a:rect l="l" t="t" r="r" b="b"/>
              <a:pathLst>
                <a:path w="295275" h="264795">
                  <a:moveTo>
                    <a:pt x="253193" y="37604"/>
                  </a:moveTo>
                  <a:lnTo>
                    <a:pt x="281180" y="72304"/>
                  </a:lnTo>
                  <a:lnTo>
                    <a:pt x="295173" y="111682"/>
                  </a:lnTo>
                  <a:lnTo>
                    <a:pt x="295173" y="152620"/>
                  </a:lnTo>
                  <a:lnTo>
                    <a:pt x="281180" y="192003"/>
                  </a:lnTo>
                  <a:lnTo>
                    <a:pt x="253193" y="226715"/>
                  </a:lnTo>
                  <a:lnTo>
                    <a:pt x="214428" y="251785"/>
                  </a:lnTo>
                  <a:lnTo>
                    <a:pt x="170446" y="264320"/>
                  </a:lnTo>
                  <a:lnTo>
                    <a:pt x="124726" y="264320"/>
                  </a:lnTo>
                  <a:lnTo>
                    <a:pt x="80745" y="251785"/>
                  </a:lnTo>
                  <a:lnTo>
                    <a:pt x="41980" y="226715"/>
                  </a:lnTo>
                  <a:lnTo>
                    <a:pt x="13993" y="192003"/>
                  </a:lnTo>
                  <a:lnTo>
                    <a:pt x="0" y="152620"/>
                  </a:lnTo>
                  <a:lnTo>
                    <a:pt x="0" y="111682"/>
                  </a:lnTo>
                  <a:lnTo>
                    <a:pt x="13993" y="72304"/>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96" name="object 96"/>
            <p:cNvSpPr txBox="1"/>
            <p:nvPr/>
          </p:nvSpPr>
          <p:spPr>
            <a:xfrm>
              <a:off x="6749529" y="8081604"/>
              <a:ext cx="272415" cy="370603"/>
            </a:xfrm>
            <a:prstGeom prst="rect">
              <a:avLst/>
            </a:prstGeom>
          </p:spPr>
          <p:txBody>
            <a:bodyPr vert="horz" wrap="square" lIns="0" tIns="11608" rIns="0" bIns="0" rtlCol="0">
              <a:spAutoFit/>
            </a:bodyPr>
            <a:lstStyle/>
            <a:p>
              <a:pPr marL="8929" marR="0" lvl="0" indent="0" algn="l" defTabSz="642915" rtl="0" eaLnBrk="1" fontAlgn="auto" latinLnBrk="0" hangingPunct="1">
                <a:lnSpc>
                  <a:spcPct val="100000"/>
                </a:lnSpc>
                <a:spcBef>
                  <a:spcPts val="91"/>
                </a:spcBef>
                <a:spcAft>
                  <a:spcPts val="0"/>
                </a:spcAft>
                <a:buClrTx/>
                <a:buSzTx/>
                <a:buFontTx/>
                <a:buNone/>
                <a:tabLst/>
                <a:defRPr/>
              </a:pPr>
              <a:r>
                <a:rPr kumimoji="0" sz="1617" b="0" i="0" u="none" strike="noStrike" kern="1200" cap="none" spc="4" normalizeH="0" baseline="0" noProof="0" dirty="0">
                  <a:ln>
                    <a:noFill/>
                  </a:ln>
                  <a:solidFill>
                    <a:prstClr val="black"/>
                  </a:solidFill>
                  <a:effectLst/>
                  <a:uLnTx/>
                  <a:uFillTx/>
                  <a:latin typeface="Noto Sans CJK JP Regular"/>
                  <a:ea typeface="新細明體" charset="-120"/>
                  <a:cs typeface="Noto Sans CJK JP Regular"/>
                </a:rPr>
                <a:t>...</a:t>
              </a:r>
              <a:endParaRPr kumimoji="0" sz="1617" b="0" i="0" u="none" strike="noStrike" kern="1200" cap="none" spc="0" normalizeH="0" baseline="0" noProof="0">
                <a:ln>
                  <a:noFill/>
                </a:ln>
                <a:solidFill>
                  <a:prstClr val="black"/>
                </a:solidFill>
                <a:effectLst/>
                <a:uLnTx/>
                <a:uFillTx/>
                <a:latin typeface="Noto Sans CJK JP Regular"/>
                <a:ea typeface="新細明體" charset="-120"/>
                <a:cs typeface="Noto Sans CJK JP Regular"/>
              </a:endParaRPr>
            </a:p>
          </p:txBody>
        </p:sp>
        <p:sp>
          <p:nvSpPr>
            <p:cNvPr id="97" name="object 97"/>
            <p:cNvSpPr txBox="1"/>
            <p:nvPr/>
          </p:nvSpPr>
          <p:spPr>
            <a:xfrm>
              <a:off x="10302265" y="8160271"/>
              <a:ext cx="272415" cy="370603"/>
            </a:xfrm>
            <a:prstGeom prst="rect">
              <a:avLst/>
            </a:prstGeom>
          </p:spPr>
          <p:txBody>
            <a:bodyPr vert="horz" wrap="square" lIns="0" tIns="11608" rIns="0" bIns="0" rtlCol="0">
              <a:spAutoFit/>
            </a:bodyPr>
            <a:lstStyle/>
            <a:p>
              <a:pPr marL="8929" marR="0" lvl="0" indent="0" algn="l" defTabSz="642915" rtl="0" eaLnBrk="1" fontAlgn="auto" latinLnBrk="0" hangingPunct="1">
                <a:lnSpc>
                  <a:spcPct val="100000"/>
                </a:lnSpc>
                <a:spcBef>
                  <a:spcPts val="91"/>
                </a:spcBef>
                <a:spcAft>
                  <a:spcPts val="0"/>
                </a:spcAft>
                <a:buClrTx/>
                <a:buSzTx/>
                <a:buFontTx/>
                <a:buNone/>
                <a:tabLst/>
                <a:defRPr/>
              </a:pPr>
              <a:r>
                <a:rPr kumimoji="0" sz="1617" b="0" i="0" u="none" strike="noStrike" kern="1200" cap="none" spc="4" normalizeH="0" baseline="0" noProof="0" dirty="0">
                  <a:ln>
                    <a:noFill/>
                  </a:ln>
                  <a:solidFill>
                    <a:prstClr val="black"/>
                  </a:solidFill>
                  <a:effectLst/>
                  <a:uLnTx/>
                  <a:uFillTx/>
                  <a:latin typeface="Noto Sans CJK JP Regular"/>
                  <a:ea typeface="新細明體" charset="-120"/>
                  <a:cs typeface="Noto Sans CJK JP Regular"/>
                </a:rPr>
                <a:t>...</a:t>
              </a:r>
              <a:endParaRPr kumimoji="0" sz="1617" b="0" i="0" u="none" strike="noStrike" kern="1200" cap="none" spc="0" normalizeH="0" baseline="0" noProof="0">
                <a:ln>
                  <a:noFill/>
                </a:ln>
                <a:solidFill>
                  <a:prstClr val="black"/>
                </a:solidFill>
                <a:effectLst/>
                <a:uLnTx/>
                <a:uFillTx/>
                <a:latin typeface="Noto Sans CJK JP Regular"/>
                <a:ea typeface="新細明體" charset="-120"/>
                <a:cs typeface="Noto Sans CJK JP Regular"/>
              </a:endParaRPr>
            </a:p>
          </p:txBody>
        </p:sp>
        <p:sp>
          <p:nvSpPr>
            <p:cNvPr id="98" name="object 98"/>
            <p:cNvSpPr/>
            <p:nvPr/>
          </p:nvSpPr>
          <p:spPr>
            <a:xfrm>
              <a:off x="11561397" y="6191156"/>
              <a:ext cx="0" cy="524510"/>
            </a:xfrm>
            <a:custGeom>
              <a:avLst/>
              <a:gdLst/>
              <a:ahLst/>
              <a:cxnLst/>
              <a:rect l="l" t="t" r="r" b="b"/>
              <a:pathLst>
                <a:path h="524509">
                  <a:moveTo>
                    <a:pt x="0" y="0"/>
                  </a:moveTo>
                  <a:lnTo>
                    <a:pt x="0" y="524042"/>
                  </a:lnTo>
                </a:path>
              </a:pathLst>
            </a:custGeom>
            <a:ln w="24674">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99" name="object 99"/>
            <p:cNvSpPr/>
            <p:nvPr/>
          </p:nvSpPr>
          <p:spPr>
            <a:xfrm>
              <a:off x="11542916" y="6141764"/>
              <a:ext cx="37465" cy="49530"/>
            </a:xfrm>
            <a:custGeom>
              <a:avLst/>
              <a:gdLst/>
              <a:ahLst/>
              <a:cxnLst/>
              <a:rect l="l" t="t" r="r" b="b"/>
              <a:pathLst>
                <a:path w="37465" h="49529">
                  <a:moveTo>
                    <a:pt x="18503" y="0"/>
                  </a:moveTo>
                  <a:lnTo>
                    <a:pt x="0" y="49390"/>
                  </a:lnTo>
                  <a:lnTo>
                    <a:pt x="37007" y="49390"/>
                  </a:lnTo>
                  <a:lnTo>
                    <a:pt x="18503"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00" name="object 100"/>
            <p:cNvSpPr/>
            <p:nvPr/>
          </p:nvSpPr>
          <p:spPr>
            <a:xfrm>
              <a:off x="11542892" y="6141766"/>
              <a:ext cx="37465" cy="49530"/>
            </a:xfrm>
            <a:custGeom>
              <a:avLst/>
              <a:gdLst/>
              <a:ahLst/>
              <a:cxnLst/>
              <a:rect l="l" t="t" r="r" b="b"/>
              <a:pathLst>
                <a:path w="37465" h="49529">
                  <a:moveTo>
                    <a:pt x="18505" y="0"/>
                  </a:moveTo>
                  <a:lnTo>
                    <a:pt x="0" y="49389"/>
                  </a:lnTo>
                  <a:lnTo>
                    <a:pt x="37011" y="49389"/>
                  </a:lnTo>
                  <a:lnTo>
                    <a:pt x="18505" y="0"/>
                  </a:lnTo>
                  <a:close/>
                </a:path>
              </a:pathLst>
            </a:custGeom>
            <a:ln w="24681">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01" name="object 101"/>
            <p:cNvSpPr/>
            <p:nvPr/>
          </p:nvSpPr>
          <p:spPr>
            <a:xfrm>
              <a:off x="11254348" y="6175846"/>
              <a:ext cx="217170" cy="548005"/>
            </a:xfrm>
            <a:custGeom>
              <a:avLst/>
              <a:gdLst/>
              <a:ahLst/>
              <a:cxnLst/>
              <a:rect l="l" t="t" r="r" b="b"/>
              <a:pathLst>
                <a:path w="217170" h="548004">
                  <a:moveTo>
                    <a:pt x="217085" y="0"/>
                  </a:moveTo>
                  <a:lnTo>
                    <a:pt x="0" y="547897"/>
                  </a:lnTo>
                </a:path>
              </a:pathLst>
            </a:custGeom>
            <a:ln w="24677">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02" name="object 102"/>
            <p:cNvSpPr/>
            <p:nvPr/>
          </p:nvSpPr>
          <p:spPr>
            <a:xfrm>
              <a:off x="11454244" y="6129928"/>
              <a:ext cx="35560" cy="53340"/>
            </a:xfrm>
            <a:custGeom>
              <a:avLst/>
              <a:gdLst/>
              <a:ahLst/>
              <a:cxnLst/>
              <a:rect l="l" t="t" r="r" b="b"/>
              <a:pathLst>
                <a:path w="35559" h="53340">
                  <a:moveTo>
                    <a:pt x="35394" y="0"/>
                  </a:moveTo>
                  <a:lnTo>
                    <a:pt x="0" y="39077"/>
                  </a:lnTo>
                  <a:lnTo>
                    <a:pt x="34404" y="52730"/>
                  </a:lnTo>
                  <a:lnTo>
                    <a:pt x="35394"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03" name="object 103"/>
            <p:cNvSpPr/>
            <p:nvPr/>
          </p:nvSpPr>
          <p:spPr>
            <a:xfrm>
              <a:off x="11454236" y="6129938"/>
              <a:ext cx="35560" cy="53340"/>
            </a:xfrm>
            <a:custGeom>
              <a:avLst/>
              <a:gdLst/>
              <a:ahLst/>
              <a:cxnLst/>
              <a:rect l="l" t="t" r="r" b="b"/>
              <a:pathLst>
                <a:path w="35559" h="53340">
                  <a:moveTo>
                    <a:pt x="35383" y="0"/>
                  </a:moveTo>
                  <a:lnTo>
                    <a:pt x="0" y="39066"/>
                  </a:lnTo>
                  <a:lnTo>
                    <a:pt x="34396" y="52722"/>
                  </a:lnTo>
                  <a:lnTo>
                    <a:pt x="35383" y="0"/>
                  </a:lnTo>
                  <a:close/>
                </a:path>
              </a:pathLst>
            </a:custGeom>
            <a:ln w="24680">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04" name="object 104"/>
            <p:cNvSpPr/>
            <p:nvPr/>
          </p:nvSpPr>
          <p:spPr>
            <a:xfrm>
              <a:off x="10932396" y="6142977"/>
              <a:ext cx="475615" cy="600075"/>
            </a:xfrm>
            <a:custGeom>
              <a:avLst/>
              <a:gdLst/>
              <a:ahLst/>
              <a:cxnLst/>
              <a:rect l="l" t="t" r="r" b="b"/>
              <a:pathLst>
                <a:path w="475615" h="600075">
                  <a:moveTo>
                    <a:pt x="475106" y="0"/>
                  </a:moveTo>
                  <a:lnTo>
                    <a:pt x="0" y="599558"/>
                  </a:lnTo>
                </a:path>
              </a:pathLst>
            </a:custGeom>
            <a:ln w="24682">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05" name="object 105"/>
            <p:cNvSpPr/>
            <p:nvPr/>
          </p:nvSpPr>
          <p:spPr>
            <a:xfrm>
              <a:off x="11380652" y="6091939"/>
              <a:ext cx="69862" cy="74887"/>
            </a:xfrm>
            <a:prstGeom prst="rect">
              <a:avLst/>
            </a:prstGeom>
            <a:blipFill>
              <a:blip r:embed="rId7" cstate="print"/>
              <a:stretch>
                <a:fillRect/>
              </a:stretch>
            </a:blip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06" name="object 106"/>
            <p:cNvSpPr/>
            <p:nvPr/>
          </p:nvSpPr>
          <p:spPr>
            <a:xfrm>
              <a:off x="11651385" y="6175846"/>
              <a:ext cx="217170" cy="548005"/>
            </a:xfrm>
            <a:custGeom>
              <a:avLst/>
              <a:gdLst/>
              <a:ahLst/>
              <a:cxnLst/>
              <a:rect l="l" t="t" r="r" b="b"/>
              <a:pathLst>
                <a:path w="217170" h="548004">
                  <a:moveTo>
                    <a:pt x="0" y="0"/>
                  </a:moveTo>
                  <a:lnTo>
                    <a:pt x="217085" y="547897"/>
                  </a:lnTo>
                </a:path>
              </a:pathLst>
            </a:custGeom>
            <a:ln w="24677">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07" name="object 107"/>
            <p:cNvSpPr/>
            <p:nvPr/>
          </p:nvSpPr>
          <p:spPr>
            <a:xfrm>
              <a:off x="11633200" y="6129928"/>
              <a:ext cx="35560" cy="53340"/>
            </a:xfrm>
            <a:custGeom>
              <a:avLst/>
              <a:gdLst/>
              <a:ahLst/>
              <a:cxnLst/>
              <a:rect l="l" t="t" r="r" b="b"/>
              <a:pathLst>
                <a:path w="35559" h="53340">
                  <a:moveTo>
                    <a:pt x="0" y="0"/>
                  </a:moveTo>
                  <a:lnTo>
                    <a:pt x="990" y="52730"/>
                  </a:lnTo>
                  <a:lnTo>
                    <a:pt x="35394" y="39077"/>
                  </a:lnTo>
                  <a:lnTo>
                    <a:pt x="0"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08" name="object 108"/>
            <p:cNvSpPr/>
            <p:nvPr/>
          </p:nvSpPr>
          <p:spPr>
            <a:xfrm>
              <a:off x="11633175" y="6129938"/>
              <a:ext cx="35560" cy="53340"/>
            </a:xfrm>
            <a:custGeom>
              <a:avLst/>
              <a:gdLst/>
              <a:ahLst/>
              <a:cxnLst/>
              <a:rect l="l" t="t" r="r" b="b"/>
              <a:pathLst>
                <a:path w="35559" h="53340">
                  <a:moveTo>
                    <a:pt x="0" y="0"/>
                  </a:moveTo>
                  <a:lnTo>
                    <a:pt x="1011" y="52722"/>
                  </a:lnTo>
                  <a:lnTo>
                    <a:pt x="35407" y="39066"/>
                  </a:lnTo>
                  <a:lnTo>
                    <a:pt x="0" y="0"/>
                  </a:lnTo>
                  <a:close/>
                </a:path>
              </a:pathLst>
            </a:custGeom>
            <a:ln w="24680">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09" name="object 109"/>
            <p:cNvSpPr/>
            <p:nvPr/>
          </p:nvSpPr>
          <p:spPr>
            <a:xfrm>
              <a:off x="11715317" y="6142977"/>
              <a:ext cx="475615" cy="600075"/>
            </a:xfrm>
            <a:custGeom>
              <a:avLst/>
              <a:gdLst/>
              <a:ahLst/>
              <a:cxnLst/>
              <a:rect l="l" t="t" r="r" b="b"/>
              <a:pathLst>
                <a:path w="475615" h="600075">
                  <a:moveTo>
                    <a:pt x="0" y="0"/>
                  </a:moveTo>
                  <a:lnTo>
                    <a:pt x="475106" y="599558"/>
                  </a:lnTo>
                </a:path>
              </a:pathLst>
            </a:custGeom>
            <a:ln w="24682">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10" name="object 110"/>
            <p:cNvSpPr/>
            <p:nvPr/>
          </p:nvSpPr>
          <p:spPr>
            <a:xfrm>
              <a:off x="11672305" y="6091939"/>
              <a:ext cx="69837" cy="74887"/>
            </a:xfrm>
            <a:prstGeom prst="rect">
              <a:avLst/>
            </a:prstGeom>
            <a:blipFill>
              <a:blip r:embed="rId8" cstate="print"/>
              <a:stretch>
                <a:fillRect/>
              </a:stretch>
            </a:blip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11" name="object 111"/>
            <p:cNvSpPr/>
            <p:nvPr/>
          </p:nvSpPr>
          <p:spPr>
            <a:xfrm>
              <a:off x="10595022" y="6110256"/>
              <a:ext cx="774700" cy="651510"/>
            </a:xfrm>
            <a:custGeom>
              <a:avLst/>
              <a:gdLst/>
              <a:ahLst/>
              <a:cxnLst/>
              <a:rect l="l" t="t" r="r" b="b"/>
              <a:pathLst>
                <a:path w="774700" h="651509">
                  <a:moveTo>
                    <a:pt x="0" y="651515"/>
                  </a:moveTo>
                  <a:lnTo>
                    <a:pt x="774432" y="0"/>
                  </a:lnTo>
                </a:path>
              </a:pathLst>
            </a:custGeom>
            <a:ln w="24686">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12" name="object 112"/>
            <p:cNvSpPr/>
            <p:nvPr/>
          </p:nvSpPr>
          <p:spPr>
            <a:xfrm>
              <a:off x="11345218" y="6066133"/>
              <a:ext cx="74354" cy="70641"/>
            </a:xfrm>
            <a:prstGeom prst="rect">
              <a:avLst/>
            </a:prstGeom>
            <a:blipFill>
              <a:blip r:embed="rId4" cstate="print"/>
              <a:stretch>
                <a:fillRect/>
              </a:stretch>
            </a:blip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13" name="object 113"/>
            <p:cNvSpPr/>
            <p:nvPr/>
          </p:nvSpPr>
          <p:spPr>
            <a:xfrm>
              <a:off x="11715317" y="7055489"/>
              <a:ext cx="475615" cy="600075"/>
            </a:xfrm>
            <a:custGeom>
              <a:avLst/>
              <a:gdLst/>
              <a:ahLst/>
              <a:cxnLst/>
              <a:rect l="l" t="t" r="r" b="b"/>
              <a:pathLst>
                <a:path w="475615" h="600075">
                  <a:moveTo>
                    <a:pt x="0" y="0"/>
                  </a:moveTo>
                  <a:lnTo>
                    <a:pt x="475106" y="599533"/>
                  </a:lnTo>
                </a:path>
              </a:pathLst>
            </a:custGeom>
            <a:ln w="24682">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14" name="object 114"/>
            <p:cNvSpPr/>
            <p:nvPr/>
          </p:nvSpPr>
          <p:spPr>
            <a:xfrm>
              <a:off x="11672305" y="7004451"/>
              <a:ext cx="69837" cy="74887"/>
            </a:xfrm>
            <a:prstGeom prst="rect">
              <a:avLst/>
            </a:prstGeom>
            <a:blipFill>
              <a:blip r:embed="rId8" cstate="print"/>
              <a:stretch>
                <a:fillRect/>
              </a:stretch>
            </a:blip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15" name="object 115"/>
            <p:cNvSpPr/>
            <p:nvPr/>
          </p:nvSpPr>
          <p:spPr>
            <a:xfrm>
              <a:off x="11651385" y="7088333"/>
              <a:ext cx="217170" cy="548005"/>
            </a:xfrm>
            <a:custGeom>
              <a:avLst/>
              <a:gdLst/>
              <a:ahLst/>
              <a:cxnLst/>
              <a:rect l="l" t="t" r="r" b="b"/>
              <a:pathLst>
                <a:path w="217170" h="548004">
                  <a:moveTo>
                    <a:pt x="0" y="0"/>
                  </a:moveTo>
                  <a:lnTo>
                    <a:pt x="217085" y="547897"/>
                  </a:lnTo>
                </a:path>
              </a:pathLst>
            </a:custGeom>
            <a:ln w="24677">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16" name="object 116"/>
            <p:cNvSpPr/>
            <p:nvPr/>
          </p:nvSpPr>
          <p:spPr>
            <a:xfrm>
              <a:off x="11633200" y="7042423"/>
              <a:ext cx="35560" cy="53340"/>
            </a:xfrm>
            <a:custGeom>
              <a:avLst/>
              <a:gdLst/>
              <a:ahLst/>
              <a:cxnLst/>
              <a:rect l="l" t="t" r="r" b="b"/>
              <a:pathLst>
                <a:path w="35559" h="53340">
                  <a:moveTo>
                    <a:pt x="0" y="0"/>
                  </a:moveTo>
                  <a:lnTo>
                    <a:pt x="990" y="52743"/>
                  </a:lnTo>
                  <a:lnTo>
                    <a:pt x="35394" y="39090"/>
                  </a:lnTo>
                  <a:lnTo>
                    <a:pt x="0"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17" name="object 117"/>
            <p:cNvSpPr/>
            <p:nvPr/>
          </p:nvSpPr>
          <p:spPr>
            <a:xfrm>
              <a:off x="11633175" y="7042425"/>
              <a:ext cx="35560" cy="53340"/>
            </a:xfrm>
            <a:custGeom>
              <a:avLst/>
              <a:gdLst/>
              <a:ahLst/>
              <a:cxnLst/>
              <a:rect l="l" t="t" r="r" b="b"/>
              <a:pathLst>
                <a:path w="35559" h="53340">
                  <a:moveTo>
                    <a:pt x="0" y="0"/>
                  </a:moveTo>
                  <a:lnTo>
                    <a:pt x="1011" y="52747"/>
                  </a:lnTo>
                  <a:lnTo>
                    <a:pt x="35407" y="39091"/>
                  </a:lnTo>
                  <a:lnTo>
                    <a:pt x="0" y="0"/>
                  </a:lnTo>
                  <a:close/>
                </a:path>
              </a:pathLst>
            </a:custGeom>
            <a:ln w="24680">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18" name="object 118"/>
            <p:cNvSpPr/>
            <p:nvPr/>
          </p:nvSpPr>
          <p:spPr>
            <a:xfrm>
              <a:off x="11561397" y="7103667"/>
              <a:ext cx="0" cy="524510"/>
            </a:xfrm>
            <a:custGeom>
              <a:avLst/>
              <a:gdLst/>
              <a:ahLst/>
              <a:cxnLst/>
              <a:rect l="l" t="t" r="r" b="b"/>
              <a:pathLst>
                <a:path h="524509">
                  <a:moveTo>
                    <a:pt x="0" y="0"/>
                  </a:moveTo>
                  <a:lnTo>
                    <a:pt x="0" y="524042"/>
                  </a:lnTo>
                </a:path>
              </a:pathLst>
            </a:custGeom>
            <a:ln w="24674">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19" name="object 119"/>
            <p:cNvSpPr/>
            <p:nvPr/>
          </p:nvSpPr>
          <p:spPr>
            <a:xfrm>
              <a:off x="11542916" y="7054272"/>
              <a:ext cx="37465" cy="49530"/>
            </a:xfrm>
            <a:custGeom>
              <a:avLst/>
              <a:gdLst/>
              <a:ahLst/>
              <a:cxnLst/>
              <a:rect l="l" t="t" r="r" b="b"/>
              <a:pathLst>
                <a:path w="37465" h="49529">
                  <a:moveTo>
                    <a:pt x="18503" y="0"/>
                  </a:moveTo>
                  <a:lnTo>
                    <a:pt x="0" y="49390"/>
                  </a:lnTo>
                  <a:lnTo>
                    <a:pt x="37007" y="49390"/>
                  </a:lnTo>
                  <a:lnTo>
                    <a:pt x="18503"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20" name="object 120"/>
            <p:cNvSpPr/>
            <p:nvPr/>
          </p:nvSpPr>
          <p:spPr>
            <a:xfrm>
              <a:off x="11542892" y="7054278"/>
              <a:ext cx="37465" cy="49530"/>
            </a:xfrm>
            <a:custGeom>
              <a:avLst/>
              <a:gdLst/>
              <a:ahLst/>
              <a:cxnLst/>
              <a:rect l="l" t="t" r="r" b="b"/>
              <a:pathLst>
                <a:path w="37465" h="49529">
                  <a:moveTo>
                    <a:pt x="18505" y="0"/>
                  </a:moveTo>
                  <a:lnTo>
                    <a:pt x="0" y="49389"/>
                  </a:lnTo>
                  <a:lnTo>
                    <a:pt x="37011" y="49389"/>
                  </a:lnTo>
                  <a:lnTo>
                    <a:pt x="18505" y="0"/>
                  </a:lnTo>
                  <a:close/>
                </a:path>
              </a:pathLst>
            </a:custGeom>
            <a:ln w="24681">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21" name="object 121"/>
            <p:cNvSpPr/>
            <p:nvPr/>
          </p:nvSpPr>
          <p:spPr>
            <a:xfrm>
              <a:off x="11254348" y="7088333"/>
              <a:ext cx="217170" cy="548005"/>
            </a:xfrm>
            <a:custGeom>
              <a:avLst/>
              <a:gdLst/>
              <a:ahLst/>
              <a:cxnLst/>
              <a:rect l="l" t="t" r="r" b="b"/>
              <a:pathLst>
                <a:path w="217170" h="548004">
                  <a:moveTo>
                    <a:pt x="217085" y="0"/>
                  </a:moveTo>
                  <a:lnTo>
                    <a:pt x="0" y="547897"/>
                  </a:lnTo>
                </a:path>
              </a:pathLst>
            </a:custGeom>
            <a:ln w="24677">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22" name="object 122"/>
            <p:cNvSpPr/>
            <p:nvPr/>
          </p:nvSpPr>
          <p:spPr>
            <a:xfrm>
              <a:off x="11454244" y="7042423"/>
              <a:ext cx="35560" cy="53340"/>
            </a:xfrm>
            <a:custGeom>
              <a:avLst/>
              <a:gdLst/>
              <a:ahLst/>
              <a:cxnLst/>
              <a:rect l="l" t="t" r="r" b="b"/>
              <a:pathLst>
                <a:path w="35559" h="53340">
                  <a:moveTo>
                    <a:pt x="35394" y="0"/>
                  </a:moveTo>
                  <a:lnTo>
                    <a:pt x="0" y="39090"/>
                  </a:lnTo>
                  <a:lnTo>
                    <a:pt x="34404" y="52743"/>
                  </a:lnTo>
                  <a:lnTo>
                    <a:pt x="35394" y="0"/>
                  </a:lnTo>
                  <a:close/>
                </a:path>
              </a:pathLst>
            </a:custGeom>
            <a:solidFill>
              <a:srgbClr val="000000"/>
            </a:solid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23" name="object 123"/>
            <p:cNvSpPr/>
            <p:nvPr/>
          </p:nvSpPr>
          <p:spPr>
            <a:xfrm>
              <a:off x="11454236" y="7042425"/>
              <a:ext cx="35560" cy="53340"/>
            </a:xfrm>
            <a:custGeom>
              <a:avLst/>
              <a:gdLst/>
              <a:ahLst/>
              <a:cxnLst/>
              <a:rect l="l" t="t" r="r" b="b"/>
              <a:pathLst>
                <a:path w="35559" h="53340">
                  <a:moveTo>
                    <a:pt x="35383" y="0"/>
                  </a:moveTo>
                  <a:lnTo>
                    <a:pt x="0" y="39091"/>
                  </a:lnTo>
                  <a:lnTo>
                    <a:pt x="34396" y="52747"/>
                  </a:lnTo>
                  <a:lnTo>
                    <a:pt x="35383" y="0"/>
                  </a:lnTo>
                  <a:close/>
                </a:path>
              </a:pathLst>
            </a:custGeom>
            <a:ln w="24680">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24" name="object 124"/>
            <p:cNvSpPr/>
            <p:nvPr/>
          </p:nvSpPr>
          <p:spPr>
            <a:xfrm>
              <a:off x="10932396" y="7055489"/>
              <a:ext cx="475615" cy="600075"/>
            </a:xfrm>
            <a:custGeom>
              <a:avLst/>
              <a:gdLst/>
              <a:ahLst/>
              <a:cxnLst/>
              <a:rect l="l" t="t" r="r" b="b"/>
              <a:pathLst>
                <a:path w="475615" h="600075">
                  <a:moveTo>
                    <a:pt x="475106" y="0"/>
                  </a:moveTo>
                  <a:lnTo>
                    <a:pt x="0" y="599533"/>
                  </a:lnTo>
                </a:path>
              </a:pathLst>
            </a:custGeom>
            <a:ln w="24682">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25" name="object 125"/>
            <p:cNvSpPr/>
            <p:nvPr/>
          </p:nvSpPr>
          <p:spPr>
            <a:xfrm>
              <a:off x="11380652" y="7004451"/>
              <a:ext cx="69862" cy="74887"/>
            </a:xfrm>
            <a:prstGeom prst="rect">
              <a:avLst/>
            </a:prstGeom>
            <a:blipFill>
              <a:blip r:embed="rId7" cstate="print"/>
              <a:stretch>
                <a:fillRect/>
              </a:stretch>
            </a:blip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26" name="object 126"/>
            <p:cNvSpPr/>
            <p:nvPr/>
          </p:nvSpPr>
          <p:spPr>
            <a:xfrm>
              <a:off x="10595022" y="7022768"/>
              <a:ext cx="774700" cy="651510"/>
            </a:xfrm>
            <a:custGeom>
              <a:avLst/>
              <a:gdLst/>
              <a:ahLst/>
              <a:cxnLst/>
              <a:rect l="l" t="t" r="r" b="b"/>
              <a:pathLst>
                <a:path w="774700" h="651509">
                  <a:moveTo>
                    <a:pt x="0" y="651490"/>
                  </a:moveTo>
                  <a:lnTo>
                    <a:pt x="774432" y="0"/>
                  </a:lnTo>
                </a:path>
              </a:pathLst>
            </a:custGeom>
            <a:ln w="24686">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27" name="object 127"/>
            <p:cNvSpPr/>
            <p:nvPr/>
          </p:nvSpPr>
          <p:spPr>
            <a:xfrm>
              <a:off x="11345218" y="6978644"/>
              <a:ext cx="74354" cy="70641"/>
            </a:xfrm>
            <a:prstGeom prst="rect">
              <a:avLst/>
            </a:prstGeom>
            <a:blipFill>
              <a:blip r:embed="rId9" cstate="print"/>
              <a:stretch>
                <a:fillRect/>
              </a:stretch>
            </a:blip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128" name="object 128"/>
            <p:cNvSpPr txBox="1"/>
            <p:nvPr/>
          </p:nvSpPr>
          <p:spPr>
            <a:xfrm>
              <a:off x="6749529" y="7153371"/>
              <a:ext cx="272415" cy="370603"/>
            </a:xfrm>
            <a:prstGeom prst="rect">
              <a:avLst/>
            </a:prstGeom>
          </p:spPr>
          <p:txBody>
            <a:bodyPr vert="horz" wrap="square" lIns="0" tIns="11608" rIns="0" bIns="0" rtlCol="0">
              <a:spAutoFit/>
            </a:bodyPr>
            <a:lstStyle/>
            <a:p>
              <a:pPr marL="8929" marR="0" lvl="0" indent="0" algn="l" defTabSz="642915" rtl="0" eaLnBrk="1" fontAlgn="auto" latinLnBrk="0" hangingPunct="1">
                <a:lnSpc>
                  <a:spcPct val="100000"/>
                </a:lnSpc>
                <a:spcBef>
                  <a:spcPts val="91"/>
                </a:spcBef>
                <a:spcAft>
                  <a:spcPts val="0"/>
                </a:spcAft>
                <a:buClrTx/>
                <a:buSzTx/>
                <a:buFontTx/>
                <a:buNone/>
                <a:tabLst/>
                <a:defRPr/>
              </a:pPr>
              <a:r>
                <a:rPr kumimoji="0" sz="1617" b="0" i="0" u="none" strike="noStrike" kern="1200" cap="none" spc="4" normalizeH="0" baseline="0" noProof="0" dirty="0">
                  <a:ln>
                    <a:noFill/>
                  </a:ln>
                  <a:solidFill>
                    <a:prstClr val="black"/>
                  </a:solidFill>
                  <a:effectLst/>
                  <a:uLnTx/>
                  <a:uFillTx/>
                  <a:latin typeface="Noto Sans CJK JP Regular"/>
                  <a:ea typeface="新細明體" charset="-120"/>
                  <a:cs typeface="Noto Sans CJK JP Regular"/>
                </a:rPr>
                <a:t>...</a:t>
              </a:r>
              <a:endParaRPr kumimoji="0" sz="1617" b="0" i="0" u="none" strike="noStrike" kern="1200" cap="none" spc="0" normalizeH="0" baseline="0" noProof="0">
                <a:ln>
                  <a:noFill/>
                </a:ln>
                <a:solidFill>
                  <a:prstClr val="black"/>
                </a:solidFill>
                <a:effectLst/>
                <a:uLnTx/>
                <a:uFillTx/>
                <a:latin typeface="Noto Sans CJK JP Regular"/>
                <a:ea typeface="新細明體" charset="-120"/>
                <a:cs typeface="Noto Sans CJK JP Regular"/>
              </a:endParaRPr>
            </a:p>
          </p:txBody>
        </p:sp>
        <p:sp>
          <p:nvSpPr>
            <p:cNvPr id="129" name="object 129"/>
            <p:cNvSpPr txBox="1"/>
            <p:nvPr/>
          </p:nvSpPr>
          <p:spPr>
            <a:xfrm>
              <a:off x="10302265" y="7232033"/>
              <a:ext cx="272415" cy="370603"/>
            </a:xfrm>
            <a:prstGeom prst="rect">
              <a:avLst/>
            </a:prstGeom>
          </p:spPr>
          <p:txBody>
            <a:bodyPr vert="horz" wrap="square" lIns="0" tIns="11608" rIns="0" bIns="0" rtlCol="0">
              <a:spAutoFit/>
            </a:bodyPr>
            <a:lstStyle/>
            <a:p>
              <a:pPr marL="8929" marR="0" lvl="0" indent="0" algn="l" defTabSz="642915" rtl="0" eaLnBrk="1" fontAlgn="auto" latinLnBrk="0" hangingPunct="1">
                <a:lnSpc>
                  <a:spcPct val="100000"/>
                </a:lnSpc>
                <a:spcBef>
                  <a:spcPts val="91"/>
                </a:spcBef>
                <a:spcAft>
                  <a:spcPts val="0"/>
                </a:spcAft>
                <a:buClrTx/>
                <a:buSzTx/>
                <a:buFontTx/>
                <a:buNone/>
                <a:tabLst/>
                <a:defRPr/>
              </a:pPr>
              <a:r>
                <a:rPr kumimoji="0" sz="1617" b="0" i="0" u="none" strike="noStrike" kern="1200" cap="none" spc="4" normalizeH="0" baseline="0" noProof="0" dirty="0">
                  <a:ln>
                    <a:noFill/>
                  </a:ln>
                  <a:solidFill>
                    <a:prstClr val="black"/>
                  </a:solidFill>
                  <a:effectLst/>
                  <a:uLnTx/>
                  <a:uFillTx/>
                  <a:latin typeface="Noto Sans CJK JP Regular"/>
                  <a:ea typeface="新細明體" charset="-120"/>
                  <a:cs typeface="Noto Sans CJK JP Regular"/>
                </a:rPr>
                <a:t>...</a:t>
              </a:r>
              <a:endParaRPr kumimoji="0" sz="1617" b="0" i="0" u="none" strike="noStrike" kern="1200" cap="none" spc="0" normalizeH="0" baseline="0" noProof="0">
                <a:ln>
                  <a:noFill/>
                </a:ln>
                <a:solidFill>
                  <a:prstClr val="black"/>
                </a:solidFill>
                <a:effectLst/>
                <a:uLnTx/>
                <a:uFillTx/>
                <a:latin typeface="Noto Sans CJK JP Regular"/>
                <a:ea typeface="新細明體" charset="-120"/>
                <a:cs typeface="Noto Sans CJK JP Regular"/>
              </a:endParaRPr>
            </a:p>
          </p:txBody>
        </p:sp>
        <p:sp>
          <p:nvSpPr>
            <p:cNvPr id="130" name="object 130"/>
            <p:cNvSpPr txBox="1"/>
            <p:nvPr/>
          </p:nvSpPr>
          <p:spPr>
            <a:xfrm>
              <a:off x="6749529" y="6225140"/>
              <a:ext cx="272415" cy="370603"/>
            </a:xfrm>
            <a:prstGeom prst="rect">
              <a:avLst/>
            </a:prstGeom>
          </p:spPr>
          <p:txBody>
            <a:bodyPr vert="horz" wrap="square" lIns="0" tIns="11608" rIns="0" bIns="0" rtlCol="0">
              <a:spAutoFit/>
            </a:bodyPr>
            <a:lstStyle/>
            <a:p>
              <a:pPr marL="8929" marR="0" lvl="0" indent="0" algn="l" defTabSz="642915" rtl="0" eaLnBrk="1" fontAlgn="auto" latinLnBrk="0" hangingPunct="1">
                <a:lnSpc>
                  <a:spcPct val="100000"/>
                </a:lnSpc>
                <a:spcBef>
                  <a:spcPts val="91"/>
                </a:spcBef>
                <a:spcAft>
                  <a:spcPts val="0"/>
                </a:spcAft>
                <a:buClrTx/>
                <a:buSzTx/>
                <a:buFontTx/>
                <a:buNone/>
                <a:tabLst/>
                <a:defRPr/>
              </a:pPr>
              <a:r>
                <a:rPr kumimoji="0" sz="1617" b="0" i="0" u="none" strike="noStrike" kern="1200" cap="none" spc="4" normalizeH="0" baseline="0" noProof="0" dirty="0">
                  <a:ln>
                    <a:noFill/>
                  </a:ln>
                  <a:solidFill>
                    <a:prstClr val="black"/>
                  </a:solidFill>
                  <a:effectLst/>
                  <a:uLnTx/>
                  <a:uFillTx/>
                  <a:latin typeface="Noto Sans CJK JP Regular"/>
                  <a:ea typeface="新細明體" charset="-120"/>
                  <a:cs typeface="Noto Sans CJK JP Regular"/>
                </a:rPr>
                <a:t>...</a:t>
              </a:r>
              <a:endParaRPr kumimoji="0" sz="1617" b="0" i="0" u="none" strike="noStrike" kern="1200" cap="none" spc="0" normalizeH="0" baseline="0" noProof="0">
                <a:ln>
                  <a:noFill/>
                </a:ln>
                <a:solidFill>
                  <a:prstClr val="black"/>
                </a:solidFill>
                <a:effectLst/>
                <a:uLnTx/>
                <a:uFillTx/>
                <a:latin typeface="Noto Sans CJK JP Regular"/>
                <a:ea typeface="新細明體" charset="-120"/>
                <a:cs typeface="Noto Sans CJK JP Regular"/>
              </a:endParaRPr>
            </a:p>
          </p:txBody>
        </p:sp>
        <p:sp>
          <p:nvSpPr>
            <p:cNvPr id="131" name="object 131"/>
            <p:cNvSpPr txBox="1"/>
            <p:nvPr/>
          </p:nvSpPr>
          <p:spPr>
            <a:xfrm>
              <a:off x="10302265" y="6303803"/>
              <a:ext cx="272415" cy="370603"/>
            </a:xfrm>
            <a:prstGeom prst="rect">
              <a:avLst/>
            </a:prstGeom>
          </p:spPr>
          <p:txBody>
            <a:bodyPr vert="horz" wrap="square" lIns="0" tIns="11608" rIns="0" bIns="0" rtlCol="0">
              <a:spAutoFit/>
            </a:bodyPr>
            <a:lstStyle/>
            <a:p>
              <a:pPr marL="8929" marR="0" lvl="0" indent="0" algn="l" defTabSz="642915" rtl="0" eaLnBrk="1" fontAlgn="auto" latinLnBrk="0" hangingPunct="1">
                <a:lnSpc>
                  <a:spcPct val="100000"/>
                </a:lnSpc>
                <a:spcBef>
                  <a:spcPts val="91"/>
                </a:spcBef>
                <a:spcAft>
                  <a:spcPts val="0"/>
                </a:spcAft>
                <a:buClrTx/>
                <a:buSzTx/>
                <a:buFontTx/>
                <a:buNone/>
                <a:tabLst/>
                <a:defRPr/>
              </a:pPr>
              <a:r>
                <a:rPr kumimoji="0" sz="1617" b="0" i="0" u="none" strike="noStrike" kern="1200" cap="none" spc="4" normalizeH="0" baseline="0" noProof="0" dirty="0">
                  <a:ln>
                    <a:noFill/>
                  </a:ln>
                  <a:solidFill>
                    <a:prstClr val="black"/>
                  </a:solidFill>
                  <a:effectLst/>
                  <a:uLnTx/>
                  <a:uFillTx/>
                  <a:latin typeface="Noto Sans CJK JP Regular"/>
                  <a:ea typeface="新細明體" charset="-120"/>
                  <a:cs typeface="Noto Sans CJK JP Regular"/>
                </a:rPr>
                <a:t>...</a:t>
              </a:r>
              <a:endParaRPr kumimoji="0" sz="1617" b="0" i="0" u="none" strike="noStrike" kern="1200" cap="none" spc="0" normalizeH="0" baseline="0" noProof="0">
                <a:ln>
                  <a:noFill/>
                </a:ln>
                <a:solidFill>
                  <a:prstClr val="black"/>
                </a:solidFill>
                <a:effectLst/>
                <a:uLnTx/>
                <a:uFillTx/>
                <a:latin typeface="Noto Sans CJK JP Regular"/>
                <a:ea typeface="新細明體" charset="-120"/>
                <a:cs typeface="Noto Sans CJK JP Regular"/>
              </a:endParaRPr>
            </a:p>
          </p:txBody>
        </p:sp>
        <p:sp>
          <p:nvSpPr>
            <p:cNvPr id="133" name="object 133"/>
            <p:cNvSpPr txBox="1"/>
            <p:nvPr/>
          </p:nvSpPr>
          <p:spPr>
            <a:xfrm>
              <a:off x="5505937" y="4438412"/>
              <a:ext cx="6479038" cy="1120670"/>
            </a:xfrm>
            <a:prstGeom prst="rect">
              <a:avLst/>
            </a:prstGeom>
          </p:spPr>
          <p:txBody>
            <a:bodyPr vert="horz" wrap="square" lIns="0" tIns="8929" rIns="0" bIns="0" rtlCol="0">
              <a:spAutoFit/>
            </a:bodyPr>
            <a:lstStyle/>
            <a:p>
              <a:pPr marL="142870" marR="3572" lvl="0" indent="-133941" algn="ctr" defTabSz="642915" rtl="0" eaLnBrk="1" fontAlgn="auto" latinLnBrk="0" hangingPunct="1">
                <a:lnSpc>
                  <a:spcPct val="100000"/>
                </a:lnSpc>
                <a:spcBef>
                  <a:spcPts val="0"/>
                </a:spcBef>
                <a:spcAft>
                  <a:spcPts val="0"/>
                </a:spcAft>
                <a:buClrTx/>
                <a:buSzTx/>
                <a:buFontTx/>
                <a:buNone/>
                <a:tabLst/>
                <a:defRPr/>
              </a:pPr>
              <a:r>
                <a:rPr kumimoji="0" sz="2531" b="0" i="0" u="none" strike="noStrike" kern="1200" cap="none" spc="0" normalizeH="0" baseline="0" noProof="0" dirty="0">
                  <a:ln>
                    <a:noFill/>
                  </a:ln>
                  <a:solidFill>
                    <a:prstClr val="black"/>
                  </a:solidFill>
                  <a:effectLst/>
                  <a:uLnTx/>
                  <a:uFillTx/>
                  <a:latin typeface="Calibri" panose="020F0502020204030204"/>
                  <a:ea typeface="新細明體" charset="-120"/>
                  <a:cs typeface="DejaVu Serif"/>
                </a:rPr>
                <a:t>With </a:t>
              </a:r>
              <a:r>
                <a:rPr kumimoji="0" sz="2531" b="0" i="0" u="none" strike="noStrike" kern="1200" cap="none" spc="0" normalizeH="0" baseline="0" noProof="0" dirty="0">
                  <a:ln>
                    <a:noFill/>
                  </a:ln>
                  <a:solidFill>
                    <a:srgbClr val="FF0000"/>
                  </a:solidFill>
                  <a:effectLst/>
                  <a:uLnTx/>
                  <a:uFillTx/>
                  <a:latin typeface="Calibri" panose="020F0502020204030204"/>
                  <a:ea typeface="新細明體" charset="-120"/>
                  <a:cs typeface="DejaVu Serif"/>
                </a:rPr>
                <a:t>zero padding</a:t>
              </a:r>
              <a:endParaRPr kumimoji="0" lang="en-US" sz="2531" b="0" i="0" u="none" strike="noStrike" kern="1200" cap="none" spc="0" normalizeH="0" baseline="0" noProof="0" dirty="0">
                <a:ln>
                  <a:noFill/>
                </a:ln>
                <a:solidFill>
                  <a:srgbClr val="FF0000"/>
                </a:solidFill>
                <a:effectLst/>
                <a:uLnTx/>
                <a:uFillTx/>
                <a:latin typeface="Calibri" panose="020F0502020204030204"/>
                <a:ea typeface="新細明體" charset="-120"/>
                <a:cs typeface="DejaVu Serif"/>
              </a:endParaRPr>
            </a:p>
            <a:p>
              <a:pPr marL="142870" marR="3572" lvl="0" indent="-133941" algn="ctr" defTabSz="642915" rtl="0" eaLnBrk="1" fontAlgn="auto" latinLnBrk="0" hangingPunct="1">
                <a:lnSpc>
                  <a:spcPct val="100000"/>
                </a:lnSpc>
                <a:spcBef>
                  <a:spcPts val="0"/>
                </a:spcBef>
                <a:spcAft>
                  <a:spcPts val="0"/>
                </a:spcAft>
                <a:buClrTx/>
                <a:buSzTx/>
                <a:buFontTx/>
                <a:buNone/>
                <a:tabLst/>
                <a:defRPr/>
              </a:pPr>
              <a:r>
                <a:rPr kumimoji="0" lang="en-US" sz="2531" b="0" i="0" u="none" strike="noStrike" kern="1200" cap="none" spc="0" normalizeH="0" baseline="0" noProof="0" dirty="0">
                  <a:ln>
                    <a:noFill/>
                  </a:ln>
                  <a:solidFill>
                    <a:prstClr val="black"/>
                  </a:solidFill>
                  <a:effectLst/>
                  <a:uLnTx/>
                  <a:uFillTx/>
                  <a:latin typeface="Calibri" panose="020F0502020204030204"/>
                  <a:ea typeface="新細明體" charset="-120"/>
                  <a:cs typeface="DejaVu Serif"/>
                </a:rPr>
                <a:t>(the </a:t>
              </a:r>
              <a:r>
                <a:rPr kumimoji="0" lang="en-US" sz="2531" b="0" i="0" u="none" strike="noStrike" kern="1200" cap="none" spc="0" normalizeH="0" baseline="0" noProof="0" dirty="0">
                  <a:ln>
                    <a:noFill/>
                  </a:ln>
                  <a:solidFill>
                    <a:srgbClr val="FF0000"/>
                  </a:solidFill>
                  <a:effectLst/>
                  <a:uLnTx/>
                  <a:uFillTx/>
                  <a:latin typeface="Calibri" panose="020F0502020204030204"/>
                  <a:ea typeface="新細明體" charset="-120"/>
                  <a:cs typeface="DejaVu Serif"/>
                </a:rPr>
                <a:t>output size </a:t>
              </a:r>
              <a:r>
                <a:rPr kumimoji="0" lang="en-US" sz="2531" b="0" i="0" u="none" strike="noStrike" kern="1200" cap="none" spc="0" normalizeH="0" baseline="0" noProof="0" dirty="0">
                  <a:ln>
                    <a:noFill/>
                  </a:ln>
                  <a:solidFill>
                    <a:prstClr val="black"/>
                  </a:solidFill>
                  <a:effectLst/>
                  <a:uLnTx/>
                  <a:uFillTx/>
                  <a:latin typeface="Calibri" panose="020F0502020204030204"/>
                  <a:ea typeface="新細明體" charset="-120"/>
                  <a:cs typeface="DejaVu Serif"/>
                </a:rPr>
                <a:t>will be the </a:t>
              </a:r>
              <a:r>
                <a:rPr kumimoji="0" lang="en-US" sz="2531" b="0" i="0" u="none" strike="noStrike" kern="1200" cap="none" spc="0" normalizeH="0" baseline="0" noProof="0" dirty="0">
                  <a:ln>
                    <a:noFill/>
                  </a:ln>
                  <a:solidFill>
                    <a:srgbClr val="FF0000"/>
                  </a:solidFill>
                  <a:effectLst/>
                  <a:uLnTx/>
                  <a:uFillTx/>
                  <a:latin typeface="Calibri" panose="020F0502020204030204"/>
                  <a:ea typeface="新細明體" charset="-120"/>
                  <a:cs typeface="DejaVu Serif"/>
                </a:rPr>
                <a:t>same</a:t>
              </a:r>
              <a:r>
                <a:rPr kumimoji="0" lang="en-US" sz="2531" b="0" i="0" u="none" strike="noStrike" kern="1200" cap="none" spc="0" normalizeH="0" baseline="0" noProof="0" dirty="0">
                  <a:ln>
                    <a:noFill/>
                  </a:ln>
                  <a:solidFill>
                    <a:prstClr val="black"/>
                  </a:solidFill>
                  <a:effectLst/>
                  <a:uLnTx/>
                  <a:uFillTx/>
                  <a:latin typeface="Calibri" panose="020F0502020204030204"/>
                  <a:ea typeface="新細明體" charset="-120"/>
                  <a:cs typeface="DejaVu Serif"/>
                </a:rPr>
                <a:t>)</a:t>
              </a:r>
              <a:endParaRPr kumimoji="0" sz="2531" b="0" i="0" u="none" strike="noStrike" kern="1200" cap="none" spc="0" normalizeH="0" baseline="0" noProof="0" dirty="0">
                <a:ln>
                  <a:noFill/>
                </a:ln>
                <a:solidFill>
                  <a:prstClr val="black"/>
                </a:solidFill>
                <a:effectLst/>
                <a:uLnTx/>
                <a:uFillTx/>
                <a:latin typeface="Calibri" panose="020F0502020204030204"/>
                <a:ea typeface="新細明體" charset="-120"/>
                <a:cs typeface="DejaVu Serif"/>
              </a:endParaRPr>
            </a:p>
          </p:txBody>
        </p:sp>
      </p:grpSp>
      <p:grpSp>
        <p:nvGrpSpPr>
          <p:cNvPr id="136" name="群組 135">
            <a:extLst>
              <a:ext uri="{FF2B5EF4-FFF2-40B4-BE49-F238E27FC236}">
                <a16:creationId xmlns:a16="http://schemas.microsoft.com/office/drawing/2014/main" id="{A42F6833-8258-4FE4-89A9-3CF609D70C7F}"/>
              </a:ext>
            </a:extLst>
          </p:cNvPr>
          <p:cNvGrpSpPr/>
          <p:nvPr/>
        </p:nvGrpSpPr>
        <p:grpSpPr>
          <a:xfrm>
            <a:off x="370337" y="938269"/>
            <a:ext cx="4525958" cy="3021626"/>
            <a:chOff x="5284229" y="1981200"/>
            <a:chExt cx="6437115" cy="4297555"/>
          </a:xfrm>
        </p:grpSpPr>
        <p:sp>
          <p:nvSpPr>
            <p:cNvPr id="3" name="object 3"/>
            <p:cNvSpPr/>
            <p:nvPr/>
          </p:nvSpPr>
          <p:spPr>
            <a:xfrm>
              <a:off x="5978072" y="1981200"/>
              <a:ext cx="5743272" cy="3026510"/>
            </a:xfrm>
            <a:prstGeom prst="rect">
              <a:avLst/>
            </a:prstGeom>
            <a:blipFill>
              <a:blip r:embed="rId10" cstate="print"/>
              <a:stretch>
                <a:fillRect/>
              </a:stretch>
            </a:blipFill>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4" name="object 4"/>
            <p:cNvSpPr/>
            <p:nvPr/>
          </p:nvSpPr>
          <p:spPr>
            <a:xfrm>
              <a:off x="8159776" y="4731049"/>
              <a:ext cx="295275" cy="264795"/>
            </a:xfrm>
            <a:custGeom>
              <a:avLst/>
              <a:gdLst/>
              <a:ahLst/>
              <a:cxnLst/>
              <a:rect l="l" t="t" r="r" b="b"/>
              <a:pathLst>
                <a:path w="295275" h="264795">
                  <a:moveTo>
                    <a:pt x="253186" y="37604"/>
                  </a:moveTo>
                  <a:lnTo>
                    <a:pt x="281185" y="72316"/>
                  </a:lnTo>
                  <a:lnTo>
                    <a:pt x="295184" y="111699"/>
                  </a:lnTo>
                  <a:lnTo>
                    <a:pt x="295184" y="152638"/>
                  </a:lnTo>
                  <a:lnTo>
                    <a:pt x="281185" y="192015"/>
                  </a:lnTo>
                  <a:lnTo>
                    <a:pt x="253186" y="226715"/>
                  </a:lnTo>
                  <a:lnTo>
                    <a:pt x="214421" y="251785"/>
                  </a:lnTo>
                  <a:lnTo>
                    <a:pt x="170441" y="264320"/>
                  </a:lnTo>
                  <a:lnTo>
                    <a:pt x="124725" y="264320"/>
                  </a:lnTo>
                  <a:lnTo>
                    <a:pt x="80751" y="251785"/>
                  </a:lnTo>
                  <a:lnTo>
                    <a:pt x="41997" y="226715"/>
                  </a:lnTo>
                  <a:lnTo>
                    <a:pt x="13999" y="192015"/>
                  </a:lnTo>
                  <a:lnTo>
                    <a:pt x="0" y="152638"/>
                  </a:lnTo>
                  <a:lnTo>
                    <a:pt x="0" y="111699"/>
                  </a:lnTo>
                  <a:lnTo>
                    <a:pt x="13999" y="72316"/>
                  </a:lnTo>
                  <a:lnTo>
                    <a:pt x="41997" y="37604"/>
                  </a:lnTo>
                  <a:lnTo>
                    <a:pt x="80751" y="12534"/>
                  </a:lnTo>
                  <a:lnTo>
                    <a:pt x="124725" y="0"/>
                  </a:lnTo>
                  <a:lnTo>
                    <a:pt x="170441" y="0"/>
                  </a:lnTo>
                  <a:lnTo>
                    <a:pt x="214421"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5" name="object 5"/>
            <p:cNvSpPr/>
            <p:nvPr/>
          </p:nvSpPr>
          <p:spPr>
            <a:xfrm>
              <a:off x="8521331" y="4731049"/>
              <a:ext cx="295275" cy="264795"/>
            </a:xfrm>
            <a:custGeom>
              <a:avLst/>
              <a:gdLst/>
              <a:ahLst/>
              <a:cxnLst/>
              <a:rect l="l" t="t" r="r" b="b"/>
              <a:pathLst>
                <a:path w="295275" h="264795">
                  <a:moveTo>
                    <a:pt x="253186" y="37604"/>
                  </a:moveTo>
                  <a:lnTo>
                    <a:pt x="281185" y="72316"/>
                  </a:lnTo>
                  <a:lnTo>
                    <a:pt x="295184" y="111699"/>
                  </a:lnTo>
                  <a:lnTo>
                    <a:pt x="295184" y="152638"/>
                  </a:lnTo>
                  <a:lnTo>
                    <a:pt x="281185" y="192015"/>
                  </a:lnTo>
                  <a:lnTo>
                    <a:pt x="253186" y="226715"/>
                  </a:lnTo>
                  <a:lnTo>
                    <a:pt x="214433" y="251785"/>
                  </a:lnTo>
                  <a:lnTo>
                    <a:pt x="170459" y="264320"/>
                  </a:lnTo>
                  <a:lnTo>
                    <a:pt x="124742" y="264320"/>
                  </a:lnTo>
                  <a:lnTo>
                    <a:pt x="80763" y="251785"/>
                  </a:lnTo>
                  <a:lnTo>
                    <a:pt x="41997" y="226715"/>
                  </a:lnTo>
                  <a:lnTo>
                    <a:pt x="13999" y="192015"/>
                  </a:lnTo>
                  <a:lnTo>
                    <a:pt x="0" y="152638"/>
                  </a:lnTo>
                  <a:lnTo>
                    <a:pt x="0" y="111699"/>
                  </a:lnTo>
                  <a:lnTo>
                    <a:pt x="13999" y="72316"/>
                  </a:lnTo>
                  <a:lnTo>
                    <a:pt x="41997" y="37604"/>
                  </a:lnTo>
                  <a:lnTo>
                    <a:pt x="80763" y="12534"/>
                  </a:lnTo>
                  <a:lnTo>
                    <a:pt x="124742" y="0"/>
                  </a:lnTo>
                  <a:lnTo>
                    <a:pt x="170459" y="0"/>
                  </a:lnTo>
                  <a:lnTo>
                    <a:pt x="214433" y="12534"/>
                  </a:lnTo>
                  <a:lnTo>
                    <a:pt x="253186"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6" name="object 6"/>
            <p:cNvSpPr/>
            <p:nvPr/>
          </p:nvSpPr>
          <p:spPr>
            <a:xfrm>
              <a:off x="8882904" y="4731049"/>
              <a:ext cx="295275" cy="264795"/>
            </a:xfrm>
            <a:custGeom>
              <a:avLst/>
              <a:gdLst/>
              <a:ahLst/>
              <a:cxnLst/>
              <a:rect l="l" t="t" r="r" b="b"/>
              <a:pathLst>
                <a:path w="295275" h="264795">
                  <a:moveTo>
                    <a:pt x="253193" y="37604"/>
                  </a:moveTo>
                  <a:lnTo>
                    <a:pt x="281180" y="72316"/>
                  </a:lnTo>
                  <a:lnTo>
                    <a:pt x="295173" y="111699"/>
                  </a:lnTo>
                  <a:lnTo>
                    <a:pt x="295173" y="152638"/>
                  </a:lnTo>
                  <a:lnTo>
                    <a:pt x="281180" y="192015"/>
                  </a:lnTo>
                  <a:lnTo>
                    <a:pt x="253193" y="226715"/>
                  </a:lnTo>
                  <a:lnTo>
                    <a:pt x="214428" y="251785"/>
                  </a:lnTo>
                  <a:lnTo>
                    <a:pt x="170446" y="264320"/>
                  </a:lnTo>
                  <a:lnTo>
                    <a:pt x="124726" y="264320"/>
                  </a:lnTo>
                  <a:lnTo>
                    <a:pt x="80745" y="251785"/>
                  </a:lnTo>
                  <a:lnTo>
                    <a:pt x="41980" y="226715"/>
                  </a:lnTo>
                  <a:lnTo>
                    <a:pt x="13993" y="192015"/>
                  </a:lnTo>
                  <a:lnTo>
                    <a:pt x="0" y="152638"/>
                  </a:lnTo>
                  <a:lnTo>
                    <a:pt x="0" y="111699"/>
                  </a:lnTo>
                  <a:lnTo>
                    <a:pt x="13993" y="72316"/>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7" name="object 7"/>
            <p:cNvSpPr/>
            <p:nvPr/>
          </p:nvSpPr>
          <p:spPr>
            <a:xfrm>
              <a:off x="9244458" y="4731049"/>
              <a:ext cx="295275" cy="264795"/>
            </a:xfrm>
            <a:custGeom>
              <a:avLst/>
              <a:gdLst/>
              <a:ahLst/>
              <a:cxnLst/>
              <a:rect l="l" t="t" r="r" b="b"/>
              <a:pathLst>
                <a:path w="295275" h="264795">
                  <a:moveTo>
                    <a:pt x="253193" y="37604"/>
                  </a:moveTo>
                  <a:lnTo>
                    <a:pt x="281180" y="72316"/>
                  </a:lnTo>
                  <a:lnTo>
                    <a:pt x="295173" y="111699"/>
                  </a:lnTo>
                  <a:lnTo>
                    <a:pt x="295173" y="152638"/>
                  </a:lnTo>
                  <a:lnTo>
                    <a:pt x="281180" y="192015"/>
                  </a:lnTo>
                  <a:lnTo>
                    <a:pt x="253193" y="226715"/>
                  </a:lnTo>
                  <a:lnTo>
                    <a:pt x="214428" y="251785"/>
                  </a:lnTo>
                  <a:lnTo>
                    <a:pt x="170446" y="264320"/>
                  </a:lnTo>
                  <a:lnTo>
                    <a:pt x="124726" y="264320"/>
                  </a:lnTo>
                  <a:lnTo>
                    <a:pt x="80745" y="251785"/>
                  </a:lnTo>
                  <a:lnTo>
                    <a:pt x="41980" y="226715"/>
                  </a:lnTo>
                  <a:lnTo>
                    <a:pt x="13993" y="192015"/>
                  </a:lnTo>
                  <a:lnTo>
                    <a:pt x="0" y="152638"/>
                  </a:lnTo>
                  <a:lnTo>
                    <a:pt x="0" y="111699"/>
                  </a:lnTo>
                  <a:lnTo>
                    <a:pt x="13993" y="72316"/>
                  </a:lnTo>
                  <a:lnTo>
                    <a:pt x="41980" y="37604"/>
                  </a:lnTo>
                  <a:lnTo>
                    <a:pt x="80745" y="12534"/>
                  </a:lnTo>
                  <a:lnTo>
                    <a:pt x="124726" y="0"/>
                  </a:lnTo>
                  <a:lnTo>
                    <a:pt x="170446" y="0"/>
                  </a:lnTo>
                  <a:lnTo>
                    <a:pt x="214428" y="12534"/>
                  </a:lnTo>
                  <a:lnTo>
                    <a:pt x="253193" y="37604"/>
                  </a:lnTo>
                </a:path>
              </a:pathLst>
            </a:custGeom>
            <a:ln w="24685">
              <a:solidFill>
                <a:srgbClr val="000000"/>
              </a:solidFill>
            </a:ln>
          </p:spPr>
          <p:txBody>
            <a:bodyPr wrap="square" lIns="0" tIns="0" rIns="0" bIns="0" rtlCol="0"/>
            <a:lstStyle/>
            <a:p>
              <a:pPr marL="0" marR="0" lvl="0" indent="0" algn="l" defTabSz="642915" rtl="0" eaLnBrk="1" fontAlgn="auto" latinLnBrk="0" hangingPunct="1">
                <a:lnSpc>
                  <a:spcPct val="100000"/>
                </a:lnSpc>
                <a:spcBef>
                  <a:spcPts val="0"/>
                </a:spcBef>
                <a:spcAft>
                  <a:spcPts val="0"/>
                </a:spcAft>
                <a:buClrTx/>
                <a:buSzTx/>
                <a:buFontTx/>
                <a:buNone/>
                <a:tabLst/>
                <a:defRPr/>
              </a:pPr>
              <a:endParaRPr kumimoji="0" sz="1266" b="0" i="0" u="none" strike="noStrike" kern="1200" cap="none" spc="0" normalizeH="0" baseline="0" noProof="0">
                <a:ln>
                  <a:noFill/>
                </a:ln>
                <a:solidFill>
                  <a:prstClr val="black"/>
                </a:solidFill>
                <a:effectLst/>
                <a:uLnTx/>
                <a:uFillTx/>
                <a:latin typeface="Calibri" panose="020F0502020204030204"/>
                <a:ea typeface="新細明體" charset="-120"/>
                <a:cs typeface="+mn-cs"/>
              </a:endParaRPr>
            </a:p>
          </p:txBody>
        </p:sp>
        <p:sp>
          <p:nvSpPr>
            <p:cNvPr id="8" name="object 8"/>
            <p:cNvSpPr txBox="1"/>
            <p:nvPr/>
          </p:nvSpPr>
          <p:spPr>
            <a:xfrm>
              <a:off x="7865656" y="4274268"/>
              <a:ext cx="272415" cy="370603"/>
            </a:xfrm>
            <a:prstGeom prst="rect">
              <a:avLst/>
            </a:prstGeom>
          </p:spPr>
          <p:txBody>
            <a:bodyPr vert="horz" wrap="square" lIns="0" tIns="11608" rIns="0" bIns="0" rtlCol="0">
              <a:spAutoFit/>
            </a:bodyPr>
            <a:lstStyle/>
            <a:p>
              <a:pPr marL="8929" marR="0" lvl="0" indent="0" algn="l" defTabSz="642915" rtl="0" eaLnBrk="1" fontAlgn="auto" latinLnBrk="0" hangingPunct="1">
                <a:lnSpc>
                  <a:spcPct val="100000"/>
                </a:lnSpc>
                <a:spcBef>
                  <a:spcPts val="91"/>
                </a:spcBef>
                <a:spcAft>
                  <a:spcPts val="0"/>
                </a:spcAft>
                <a:buClrTx/>
                <a:buSzTx/>
                <a:buFontTx/>
                <a:buNone/>
                <a:tabLst/>
                <a:defRPr/>
              </a:pPr>
              <a:r>
                <a:rPr kumimoji="0" sz="1617" b="0" i="0" u="none" strike="noStrike" kern="1200" cap="none" spc="4" normalizeH="0" baseline="0" noProof="0" dirty="0">
                  <a:ln>
                    <a:noFill/>
                  </a:ln>
                  <a:solidFill>
                    <a:prstClr val="black"/>
                  </a:solidFill>
                  <a:effectLst/>
                  <a:uLnTx/>
                  <a:uFillTx/>
                  <a:latin typeface="Calibri" panose="020F0502020204030204"/>
                  <a:ea typeface="新細明體" charset="-120"/>
                  <a:cs typeface="Noto Sans CJK JP Regular"/>
                </a:rPr>
                <a:t>...</a:t>
              </a:r>
              <a:endParaRPr kumimoji="0" sz="1617" b="0" i="0" u="none" strike="noStrike" kern="1200" cap="none" spc="0" normalizeH="0" baseline="0" noProof="0">
                <a:ln>
                  <a:noFill/>
                </a:ln>
                <a:solidFill>
                  <a:prstClr val="black"/>
                </a:solidFill>
                <a:effectLst/>
                <a:uLnTx/>
                <a:uFillTx/>
                <a:latin typeface="Calibri" panose="020F0502020204030204"/>
                <a:ea typeface="新細明體" charset="-120"/>
                <a:cs typeface="Noto Sans CJK JP Regular"/>
              </a:endParaRPr>
            </a:p>
          </p:txBody>
        </p:sp>
        <p:sp>
          <p:nvSpPr>
            <p:cNvPr id="9" name="object 9"/>
            <p:cNvSpPr txBox="1"/>
            <p:nvPr/>
          </p:nvSpPr>
          <p:spPr>
            <a:xfrm>
              <a:off x="9429799" y="4274268"/>
              <a:ext cx="272415" cy="370603"/>
            </a:xfrm>
            <a:prstGeom prst="rect">
              <a:avLst/>
            </a:prstGeom>
          </p:spPr>
          <p:txBody>
            <a:bodyPr vert="horz" wrap="square" lIns="0" tIns="11608" rIns="0" bIns="0" rtlCol="0">
              <a:spAutoFit/>
            </a:bodyPr>
            <a:lstStyle/>
            <a:p>
              <a:pPr marL="8929" marR="0" lvl="0" indent="0" algn="l" defTabSz="642915" rtl="0" eaLnBrk="1" fontAlgn="auto" latinLnBrk="0" hangingPunct="1">
                <a:lnSpc>
                  <a:spcPct val="100000"/>
                </a:lnSpc>
                <a:spcBef>
                  <a:spcPts val="91"/>
                </a:spcBef>
                <a:spcAft>
                  <a:spcPts val="0"/>
                </a:spcAft>
                <a:buClrTx/>
                <a:buSzTx/>
                <a:buFontTx/>
                <a:buNone/>
                <a:tabLst/>
                <a:defRPr/>
              </a:pPr>
              <a:r>
                <a:rPr kumimoji="0" sz="1617" b="0" i="0" u="none" strike="noStrike" kern="1200" cap="none" spc="4" normalizeH="0" baseline="0" noProof="0" dirty="0">
                  <a:ln>
                    <a:noFill/>
                  </a:ln>
                  <a:solidFill>
                    <a:prstClr val="black"/>
                  </a:solidFill>
                  <a:effectLst/>
                  <a:uLnTx/>
                  <a:uFillTx/>
                  <a:latin typeface="Calibri" panose="020F0502020204030204"/>
                  <a:ea typeface="新細明體" charset="-120"/>
                  <a:cs typeface="Noto Sans CJK JP Regular"/>
                </a:rPr>
                <a:t>...</a:t>
              </a:r>
              <a:endParaRPr kumimoji="0" sz="1617" b="0" i="0" u="none" strike="noStrike" kern="1200" cap="none" spc="0" normalizeH="0" baseline="0" noProof="0">
                <a:ln>
                  <a:noFill/>
                </a:ln>
                <a:solidFill>
                  <a:prstClr val="black"/>
                </a:solidFill>
                <a:effectLst/>
                <a:uLnTx/>
                <a:uFillTx/>
                <a:latin typeface="Calibri" panose="020F0502020204030204"/>
                <a:ea typeface="新細明體" charset="-120"/>
                <a:cs typeface="Noto Sans CJK JP Regular"/>
              </a:endParaRPr>
            </a:p>
          </p:txBody>
        </p:sp>
        <p:sp>
          <p:nvSpPr>
            <p:cNvPr id="10" name="object 10"/>
            <p:cNvSpPr txBox="1"/>
            <p:nvPr/>
          </p:nvSpPr>
          <p:spPr>
            <a:xfrm>
              <a:off x="8713546" y="3275234"/>
              <a:ext cx="272415" cy="370603"/>
            </a:xfrm>
            <a:prstGeom prst="rect">
              <a:avLst/>
            </a:prstGeom>
          </p:spPr>
          <p:txBody>
            <a:bodyPr vert="horz" wrap="square" lIns="0" tIns="11608" rIns="0" bIns="0" rtlCol="0">
              <a:spAutoFit/>
            </a:bodyPr>
            <a:lstStyle/>
            <a:p>
              <a:pPr marL="8929" marR="0" lvl="0" indent="0" algn="l" defTabSz="642915" rtl="0" eaLnBrk="1" fontAlgn="auto" latinLnBrk="0" hangingPunct="1">
                <a:lnSpc>
                  <a:spcPct val="100000"/>
                </a:lnSpc>
                <a:spcBef>
                  <a:spcPts val="91"/>
                </a:spcBef>
                <a:spcAft>
                  <a:spcPts val="0"/>
                </a:spcAft>
                <a:buClrTx/>
                <a:buSzTx/>
                <a:buFontTx/>
                <a:buNone/>
                <a:tabLst/>
                <a:defRPr/>
              </a:pPr>
              <a:r>
                <a:rPr kumimoji="0" sz="1617" b="0" i="0" u="none" strike="noStrike" kern="1200" cap="none" spc="4" normalizeH="0" baseline="0" noProof="0" dirty="0">
                  <a:ln>
                    <a:noFill/>
                  </a:ln>
                  <a:solidFill>
                    <a:prstClr val="black"/>
                  </a:solidFill>
                  <a:effectLst/>
                  <a:uLnTx/>
                  <a:uFillTx/>
                  <a:latin typeface="Calibri" panose="020F0502020204030204"/>
                  <a:ea typeface="新細明體" charset="-120"/>
                  <a:cs typeface="Noto Sans CJK JP Regular"/>
                </a:rPr>
                <a:t>...</a:t>
              </a:r>
              <a:endParaRPr kumimoji="0" sz="1617" b="0" i="0" u="none" strike="noStrike" kern="1200" cap="none" spc="0" normalizeH="0" baseline="0" noProof="0">
                <a:ln>
                  <a:noFill/>
                </a:ln>
                <a:solidFill>
                  <a:prstClr val="black"/>
                </a:solidFill>
                <a:effectLst/>
                <a:uLnTx/>
                <a:uFillTx/>
                <a:latin typeface="Calibri" panose="020F0502020204030204"/>
                <a:ea typeface="新細明體" charset="-120"/>
                <a:cs typeface="Noto Sans CJK JP Regular"/>
              </a:endParaRPr>
            </a:p>
          </p:txBody>
        </p:sp>
        <p:sp>
          <p:nvSpPr>
            <p:cNvPr id="134" name="object 134"/>
            <p:cNvSpPr txBox="1"/>
            <p:nvPr/>
          </p:nvSpPr>
          <p:spPr>
            <a:xfrm>
              <a:off x="6712551" y="5139846"/>
              <a:ext cx="4313049" cy="1138909"/>
            </a:xfrm>
            <a:prstGeom prst="rect">
              <a:avLst/>
            </a:prstGeom>
          </p:spPr>
          <p:txBody>
            <a:bodyPr vert="horz" wrap="square" lIns="0" tIns="8929" rIns="0" bIns="0" rtlCol="0">
              <a:spAutoFit/>
            </a:bodyPr>
            <a:lstStyle/>
            <a:p>
              <a:pPr marL="8929" marR="0" lvl="0" indent="0" algn="ctr" defTabSz="642915" rtl="0" eaLnBrk="1" fontAlgn="auto" latinLnBrk="0" hangingPunct="1">
                <a:lnSpc>
                  <a:spcPct val="100000"/>
                </a:lnSpc>
                <a:spcBef>
                  <a:spcPts val="70"/>
                </a:spcBef>
                <a:spcAft>
                  <a:spcPts val="0"/>
                </a:spcAft>
                <a:buClrTx/>
                <a:buSzTx/>
                <a:buFontTx/>
                <a:buNone/>
                <a:tabLst/>
                <a:defRPr/>
              </a:pPr>
              <a:r>
                <a:rPr kumimoji="0" sz="2531" b="0" i="0" u="none" strike="noStrike" kern="1200" cap="none" spc="0" normalizeH="0" baseline="0" noProof="0" dirty="0">
                  <a:ln>
                    <a:noFill/>
                  </a:ln>
                  <a:solidFill>
                    <a:prstClr val="black"/>
                  </a:solidFill>
                  <a:effectLst/>
                  <a:uLnTx/>
                  <a:uFillTx/>
                  <a:latin typeface="Calibri" panose="020F0502020204030204"/>
                  <a:ea typeface="新細明體" charset="-120"/>
                  <a:cs typeface="DejaVu Serif"/>
                </a:rPr>
                <a:t>Without zero</a:t>
              </a:r>
              <a:r>
                <a:rPr kumimoji="0" lang="en-US" altLang="zh-TW" sz="2531"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DejaVu Serif"/>
                </a:rPr>
                <a:t> padding</a:t>
              </a:r>
            </a:p>
            <a:p>
              <a:pPr marL="8929" marR="0" lvl="0" indent="0" algn="ctr" defTabSz="642915" rtl="0" eaLnBrk="1" fontAlgn="auto" latinLnBrk="0" hangingPunct="1">
                <a:lnSpc>
                  <a:spcPct val="100000"/>
                </a:lnSpc>
                <a:spcBef>
                  <a:spcPts val="70"/>
                </a:spcBef>
                <a:spcAft>
                  <a:spcPts val="0"/>
                </a:spcAft>
                <a:buClrTx/>
                <a:buSzTx/>
                <a:buFontTx/>
                <a:buNone/>
                <a:tabLst/>
                <a:defRPr/>
              </a:pPr>
              <a:r>
                <a:rPr kumimoji="0" lang="en-US" altLang="zh-TW" sz="2531"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DejaVu Serif"/>
                </a:rPr>
                <a:t>(kernel size: 6)</a:t>
              </a:r>
            </a:p>
          </p:txBody>
        </p:sp>
        <p:sp>
          <p:nvSpPr>
            <p:cNvPr id="135" name="object 135"/>
            <p:cNvSpPr txBox="1"/>
            <p:nvPr/>
          </p:nvSpPr>
          <p:spPr>
            <a:xfrm>
              <a:off x="5284229" y="2940424"/>
              <a:ext cx="1979930" cy="566747"/>
            </a:xfrm>
            <a:prstGeom prst="rect">
              <a:avLst/>
            </a:prstGeom>
          </p:spPr>
          <p:txBody>
            <a:bodyPr vert="horz" wrap="square" lIns="0" tIns="8929" rIns="0" bIns="0" rtlCol="0">
              <a:spAutoFit/>
            </a:bodyPr>
            <a:lstStyle/>
            <a:p>
              <a:pPr marL="8929" marR="0" lvl="0" indent="0" algn="l" defTabSz="642915" rtl="0" eaLnBrk="1" fontAlgn="auto" latinLnBrk="0" hangingPunct="1">
                <a:lnSpc>
                  <a:spcPct val="100000"/>
                </a:lnSpc>
                <a:spcBef>
                  <a:spcPts val="70"/>
                </a:spcBef>
                <a:spcAft>
                  <a:spcPts val="0"/>
                </a:spcAft>
                <a:buClrTx/>
                <a:buSzTx/>
                <a:buFontTx/>
                <a:buNone/>
                <a:tabLst/>
                <a:defRPr/>
              </a:pPr>
              <a:endParaRPr kumimoji="0" sz="2531" b="0" i="0" u="none" strike="noStrike" kern="1200" cap="none" spc="0" normalizeH="0" baseline="0" noProof="0" dirty="0">
                <a:ln>
                  <a:noFill/>
                </a:ln>
                <a:solidFill>
                  <a:prstClr val="black"/>
                </a:solidFill>
                <a:effectLst/>
                <a:uLnTx/>
                <a:uFillTx/>
                <a:latin typeface="Calibri" panose="020F0502020204030204"/>
                <a:ea typeface="新細明體" charset="-120"/>
                <a:cs typeface="DejaVu Serif"/>
              </a:endParaRPr>
            </a:p>
          </p:txBody>
        </p:sp>
      </p:grpSp>
      <p:sp>
        <p:nvSpPr>
          <p:cNvPr id="137" name="矩形 136">
            <a:extLst>
              <a:ext uri="{FF2B5EF4-FFF2-40B4-BE49-F238E27FC236}">
                <a16:creationId xmlns:a16="http://schemas.microsoft.com/office/drawing/2014/main" id="{DAB821DF-2E06-43D2-B1E3-F7247E49F461}"/>
              </a:ext>
            </a:extLst>
          </p:cNvPr>
          <p:cNvSpPr/>
          <p:nvPr/>
        </p:nvSpPr>
        <p:spPr>
          <a:xfrm>
            <a:off x="493105" y="4310642"/>
            <a:ext cx="11465368" cy="2213555"/>
          </a:xfrm>
          <a:prstGeom prst="rect">
            <a:avLst/>
          </a:prstGeom>
        </p:spPr>
        <p:txBody>
          <a:bodyPr wrap="square">
            <a:spAutoFit/>
          </a:bodyPr>
          <a:lstStyle/>
          <a:p>
            <a:pPr marL="0" marR="0" lvl="0" indent="0" algn="l" defTabSz="642915" rtl="0" eaLnBrk="1" fontAlgn="auto" latinLnBrk="0" hangingPunct="1">
              <a:lnSpc>
                <a:spcPct val="100000"/>
              </a:lnSpc>
              <a:spcBef>
                <a:spcPts val="0"/>
              </a:spcBef>
              <a:spcAft>
                <a:spcPts val="0"/>
              </a:spcAft>
              <a:buClrTx/>
              <a:buSzTx/>
              <a:buFontTx/>
              <a:buNone/>
              <a:tabLst/>
              <a:defRPr/>
            </a:pPr>
            <a:r>
              <a:rPr kumimoji="0" lang="en-US" altLang="zh-TW" sz="1969"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(Top) We do not use any implicit zero padding. This causes the representation to </a:t>
            </a:r>
            <a:r>
              <a:rPr kumimoji="0" lang="en-US" altLang="zh-TW" sz="1969"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shrink by five pixels </a:t>
            </a:r>
            <a:r>
              <a:rPr kumimoji="0" lang="en-US" altLang="zh-TW" sz="1969"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each layer. Starting from an input of sixteen pixels, we are only able to have three convolutional layers, and the last layer does not ever move the kernel, so arguably only two of the layers are truly convolutional. The rate of shrinking can be mitigated by using smaller kernels, but </a:t>
            </a:r>
            <a:r>
              <a:rPr kumimoji="0" lang="en-US" altLang="zh-TW" sz="1969"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smaller kernels are less expressive </a:t>
            </a:r>
            <a:r>
              <a:rPr kumimoji="0" lang="en-US" altLang="zh-TW" sz="1969"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and some shrinking is inevitable in this kind of architecture.</a:t>
            </a:r>
          </a:p>
          <a:p>
            <a:pPr marL="0" marR="0" lvl="0" indent="0" algn="l" defTabSz="642915" rtl="0" eaLnBrk="1" fontAlgn="auto" latinLnBrk="0" hangingPunct="1">
              <a:lnSpc>
                <a:spcPct val="100000"/>
              </a:lnSpc>
              <a:spcBef>
                <a:spcPts val="0"/>
              </a:spcBef>
              <a:spcAft>
                <a:spcPts val="0"/>
              </a:spcAft>
              <a:buClrTx/>
              <a:buSzTx/>
              <a:buFontTx/>
              <a:buNone/>
              <a:tabLst/>
              <a:defRPr/>
            </a:pPr>
            <a:r>
              <a:rPr kumimoji="0" lang="en-US" altLang="zh-TW" sz="1969"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(Bottom) By adding </a:t>
            </a:r>
            <a:r>
              <a:rPr kumimoji="0" lang="en-US" altLang="zh-TW" sz="1969"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five implicit zeroes to each layer</a:t>
            </a:r>
            <a:r>
              <a:rPr kumimoji="0" lang="en-US" altLang="zh-TW" sz="1969"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we prevent the representation from shrinking with depth. This allows us to make an </a:t>
            </a:r>
            <a:r>
              <a:rPr kumimoji="0" lang="en-US" altLang="zh-TW" sz="1969"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arbitrarily deep convolutional network</a:t>
            </a:r>
            <a:r>
              <a:rPr kumimoji="0" lang="en-US" altLang="zh-TW" sz="1969"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a:t>
            </a:r>
            <a:endParaRPr kumimoji="0" lang="zh-TW" altLang="en-US" sz="1969"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138" name="投影片編號版面配置區 137">
            <a:extLst>
              <a:ext uri="{FF2B5EF4-FFF2-40B4-BE49-F238E27FC236}">
                <a16:creationId xmlns:a16="http://schemas.microsoft.com/office/drawing/2014/main" id="{565403E0-17BE-412A-BDBA-95C4DD5B55D0}"/>
              </a:ext>
            </a:extLst>
          </p:cNvPr>
          <p:cNvSpPr>
            <a:spLocks noGrp="1"/>
          </p:cNvSpPr>
          <p:nvPr>
            <p:ph type="sldNum" sz="quarter" idx="12"/>
          </p:nvPr>
        </p:nvSpPr>
        <p:spPr/>
        <p:txBody>
          <a:bodyPr/>
          <a:lstStyle/>
          <a:p>
            <a:pPr marL="0" marR="0" lvl="0" indent="0" algn="l" defTabSz="642915" rtl="0" eaLnBrk="1" fontAlgn="auto" latinLnBrk="0" hangingPunct="1">
              <a:lnSpc>
                <a:spcPct val="100000"/>
              </a:lnSpc>
              <a:spcBef>
                <a:spcPts val="0"/>
              </a:spcBef>
              <a:spcAft>
                <a:spcPts val="0"/>
              </a:spcAft>
              <a:buClrTx/>
              <a:buSzTx/>
              <a:buFontTx/>
              <a:buNone/>
              <a:tabLst/>
              <a:defRPr/>
            </a:pPr>
            <a:fld id="{E942DE7E-53B6-4CFB-8C6D-116D05998A33}" type="slidenum">
              <a:rPr kumimoji="0" lang="zh-TW" altLang="en-US" sz="1687"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pPr marL="0" marR="0" lvl="0" indent="0" algn="l" defTabSz="642915" rtl="0" eaLnBrk="1" fontAlgn="auto" latinLnBrk="0" hangingPunct="1">
                <a:lnSpc>
                  <a:spcPct val="100000"/>
                </a:lnSpc>
                <a:spcBef>
                  <a:spcPts val="0"/>
                </a:spcBef>
                <a:spcAft>
                  <a:spcPts val="0"/>
                </a:spcAft>
                <a:buClrTx/>
                <a:buSzTx/>
                <a:buFontTx/>
                <a:buNone/>
                <a:tabLst/>
                <a:defRPr/>
              </a:pPr>
              <a:t>6</a:t>
            </a:fld>
            <a:endParaRPr kumimoji="0" lang="zh-TW" altLang="en-US" sz="1687"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sp>
        <p:nvSpPr>
          <p:cNvPr id="139" name="文字方塊 138"/>
          <p:cNvSpPr txBox="1"/>
          <p:nvPr/>
        </p:nvSpPr>
        <p:spPr>
          <a:xfrm>
            <a:off x="4376793" y="2173238"/>
            <a:ext cx="1017953" cy="308674"/>
          </a:xfrm>
          <a:prstGeom prst="rect">
            <a:avLst/>
          </a:prstGeom>
          <a:noFill/>
        </p:spPr>
        <p:txBody>
          <a:bodyPr wrap="square" rtlCol="0">
            <a:spAutoFit/>
          </a:bodyPr>
          <a:lstStyle/>
          <a:p>
            <a:pPr marL="0" marR="0" lvl="0" indent="0" algn="l" defTabSz="642915" rtl="0" eaLnBrk="1" fontAlgn="auto" latinLnBrk="0" hangingPunct="1">
              <a:lnSpc>
                <a:spcPct val="100000"/>
              </a:lnSpc>
              <a:spcBef>
                <a:spcPts val="0"/>
              </a:spcBef>
              <a:spcAft>
                <a:spcPts val="0"/>
              </a:spcAft>
              <a:buClrTx/>
              <a:buSzTx/>
              <a:buFontTx/>
              <a:buNone/>
              <a:tabLst/>
              <a:defRPr/>
            </a:pPr>
            <a:r>
              <a:rPr kumimoji="0" lang="en-US" altLang="zh-TW" sz="1406"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-5 units</a:t>
            </a:r>
            <a:endParaRPr kumimoji="0" lang="zh-TW" altLang="en-US" sz="1406"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140" name="文字方塊 139"/>
          <p:cNvSpPr txBox="1"/>
          <p:nvPr/>
        </p:nvSpPr>
        <p:spPr>
          <a:xfrm>
            <a:off x="3792211" y="1498286"/>
            <a:ext cx="1017953" cy="308674"/>
          </a:xfrm>
          <a:prstGeom prst="rect">
            <a:avLst/>
          </a:prstGeom>
          <a:noFill/>
        </p:spPr>
        <p:txBody>
          <a:bodyPr wrap="square" rtlCol="0">
            <a:spAutoFit/>
          </a:bodyPr>
          <a:lstStyle/>
          <a:p>
            <a:pPr marL="0" marR="0" lvl="0" indent="0" algn="l" defTabSz="642915" rtl="0" eaLnBrk="1" fontAlgn="auto" latinLnBrk="0" hangingPunct="1">
              <a:lnSpc>
                <a:spcPct val="100000"/>
              </a:lnSpc>
              <a:spcBef>
                <a:spcPts val="0"/>
              </a:spcBef>
              <a:spcAft>
                <a:spcPts val="0"/>
              </a:spcAft>
              <a:buClrTx/>
              <a:buSzTx/>
              <a:buFontTx/>
              <a:buNone/>
              <a:tabLst/>
              <a:defRPr/>
            </a:pPr>
            <a:r>
              <a:rPr kumimoji="0" lang="en-US" altLang="zh-TW" sz="1406"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-5 units</a:t>
            </a:r>
            <a:endParaRPr kumimoji="0" lang="zh-TW" altLang="en-US" sz="1406"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
        <p:nvSpPr>
          <p:cNvPr id="141" name="文字方塊 140"/>
          <p:cNvSpPr txBox="1"/>
          <p:nvPr/>
        </p:nvSpPr>
        <p:spPr>
          <a:xfrm>
            <a:off x="3335022" y="920605"/>
            <a:ext cx="1017953" cy="308674"/>
          </a:xfrm>
          <a:prstGeom prst="rect">
            <a:avLst/>
          </a:prstGeom>
          <a:noFill/>
        </p:spPr>
        <p:txBody>
          <a:bodyPr wrap="square" rtlCol="0">
            <a:spAutoFit/>
          </a:bodyPr>
          <a:lstStyle/>
          <a:p>
            <a:pPr marL="0" marR="0" lvl="0" indent="0" algn="l" defTabSz="642915" rtl="0" eaLnBrk="1" fontAlgn="auto" latinLnBrk="0" hangingPunct="1">
              <a:lnSpc>
                <a:spcPct val="100000"/>
              </a:lnSpc>
              <a:spcBef>
                <a:spcPts val="0"/>
              </a:spcBef>
              <a:spcAft>
                <a:spcPts val="0"/>
              </a:spcAft>
              <a:buClrTx/>
              <a:buSzTx/>
              <a:buFontTx/>
              <a:buNone/>
              <a:tabLst/>
              <a:defRPr/>
            </a:pPr>
            <a:r>
              <a:rPr kumimoji="0" lang="en-US" altLang="zh-TW" sz="1406"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rPr>
              <a:t>-5 units</a:t>
            </a:r>
            <a:endParaRPr kumimoji="0" lang="zh-TW" altLang="en-US" sz="1406" b="0" i="0" u="none" strike="noStrike" kern="1200" cap="none" spc="0" normalizeH="0" baseline="0" noProof="0" dirty="0">
              <a:ln>
                <a:noFill/>
              </a:ln>
              <a:solidFill>
                <a:srgbClr val="FF0000"/>
              </a:solidFill>
              <a:effectLst/>
              <a:uLnTx/>
              <a:uFillTx/>
              <a:latin typeface="Calibri" panose="020F0502020204030204"/>
              <a:ea typeface="新細明體" panose="02020500000000000000" pitchFamily="18" charset="-120"/>
              <a:cs typeface="+mn-cs"/>
            </a:endParaRPr>
          </a:p>
        </p:txBody>
      </p:sp>
    </p:spTree>
    <p:extLst>
      <p:ext uri="{BB962C8B-B14F-4D97-AF65-F5344CB8AC3E}">
        <p14:creationId xmlns:p14="http://schemas.microsoft.com/office/powerpoint/2010/main" val="1609788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marL="0" marR="0" lvl="0" indent="0" algn="l" defTabSz="642915" rtl="0" eaLnBrk="1" fontAlgn="auto" latinLnBrk="0" hangingPunct="1">
              <a:lnSpc>
                <a:spcPct val="100000"/>
              </a:lnSpc>
              <a:spcBef>
                <a:spcPts val="0"/>
              </a:spcBef>
              <a:spcAft>
                <a:spcPts val="0"/>
              </a:spcAft>
              <a:buClrTx/>
              <a:buSzTx/>
              <a:buFontTx/>
              <a:buNone/>
              <a:tabLst/>
              <a:defRPr/>
            </a:pPr>
            <a:fld id="{E942DE7E-53B6-4CFB-8C6D-116D05998A33}" type="slidenum">
              <a:rPr kumimoji="0" lang="zh-TW" altLang="en-US" sz="1687"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rPr>
              <a:pPr marL="0" marR="0" lvl="0" indent="0" algn="l" defTabSz="642915" rtl="0" eaLnBrk="1" fontAlgn="auto" latinLnBrk="0" hangingPunct="1">
                <a:lnSpc>
                  <a:spcPct val="100000"/>
                </a:lnSpc>
                <a:spcBef>
                  <a:spcPts val="0"/>
                </a:spcBef>
                <a:spcAft>
                  <a:spcPts val="0"/>
                </a:spcAft>
                <a:buClrTx/>
                <a:buSzTx/>
                <a:buFontTx/>
                <a:buNone/>
                <a:tabLst/>
                <a:defRPr/>
              </a:pPr>
              <a:t>7</a:t>
            </a:fld>
            <a:endParaRPr kumimoji="0" lang="zh-TW" altLang="en-US" sz="1687" b="0" i="0" u="none" strike="noStrike" kern="1200" cap="none" spc="0" normalizeH="0" baseline="0" noProof="0">
              <a:ln>
                <a:noFill/>
              </a:ln>
              <a:solidFill>
                <a:prstClr val="black"/>
              </a:solidFill>
              <a:effectLst/>
              <a:uLnTx/>
              <a:uFillTx/>
              <a:latin typeface="Calibri" panose="020F0502020204030204"/>
              <a:ea typeface="新細明體" panose="02020500000000000000" pitchFamily="18" charset="-120"/>
              <a:cs typeface="+mn-cs"/>
            </a:endParaRPr>
          </a:p>
        </p:txBody>
      </p:sp>
      <p:pic>
        <p:nvPicPr>
          <p:cNvPr id="5" name="圖片 4"/>
          <p:cNvPicPr>
            <a:picLocks noChangeAspect="1"/>
          </p:cNvPicPr>
          <p:nvPr/>
        </p:nvPicPr>
        <p:blipFill>
          <a:blip r:embed="rId2"/>
          <a:stretch>
            <a:fillRect/>
          </a:stretch>
        </p:blipFill>
        <p:spPr>
          <a:xfrm>
            <a:off x="1934873" y="275252"/>
            <a:ext cx="2604043" cy="2855874"/>
          </a:xfrm>
          <a:prstGeom prst="rect">
            <a:avLst/>
          </a:prstGeom>
        </p:spPr>
      </p:pic>
      <p:pic>
        <p:nvPicPr>
          <p:cNvPr id="6" name="圖片 5"/>
          <p:cNvPicPr>
            <a:picLocks noChangeAspect="1"/>
          </p:cNvPicPr>
          <p:nvPr/>
        </p:nvPicPr>
        <p:blipFill>
          <a:blip r:embed="rId3"/>
          <a:stretch>
            <a:fillRect/>
          </a:stretch>
        </p:blipFill>
        <p:spPr>
          <a:xfrm>
            <a:off x="8337263" y="643023"/>
            <a:ext cx="1750185" cy="1995825"/>
          </a:xfrm>
          <a:prstGeom prst="rect">
            <a:avLst/>
          </a:prstGeom>
        </p:spPr>
      </p:pic>
      <p:sp>
        <p:nvSpPr>
          <p:cNvPr id="7" name="文字方塊 6"/>
          <p:cNvSpPr txBox="1"/>
          <p:nvPr/>
        </p:nvSpPr>
        <p:spPr>
          <a:xfrm>
            <a:off x="4549366" y="750175"/>
            <a:ext cx="3811339" cy="784830"/>
          </a:xfrm>
          <a:prstGeom prst="rect">
            <a:avLst/>
          </a:prstGeom>
          <a:noFill/>
        </p:spPr>
        <p:txBody>
          <a:bodyPr wrap="square" rtlCol="0">
            <a:spAutoFit/>
          </a:bodyPr>
          <a:lstStyle/>
          <a:p>
            <a:pPr marL="0" marR="0" lvl="0" indent="0" algn="ctr" defTabSz="642915" rtl="0" eaLnBrk="1" fontAlgn="auto" latinLnBrk="0" hangingPunct="1">
              <a:lnSpc>
                <a:spcPct val="100000"/>
              </a:lnSpc>
              <a:spcBef>
                <a:spcPts val="0"/>
              </a:spcBef>
              <a:spcAft>
                <a:spcPts val="0"/>
              </a:spcAft>
              <a:buClrTx/>
              <a:buSzTx/>
              <a:buFontTx/>
              <a:buNone/>
              <a:tabLst/>
              <a:defRPr/>
            </a:pPr>
            <a:r>
              <a:rPr kumimoji="0" lang="en-US" altLang="zh-TW" sz="225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Global Average Pooling</a:t>
            </a:r>
            <a:r>
              <a:rPr kumimoji="0" lang="zh-TW" altLang="en-US" sz="225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r>
              <a:rPr kumimoji="0" lang="en-US" altLang="zh-TW" sz="225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(GAP)</a:t>
            </a:r>
          </a:p>
          <a:p>
            <a:pPr marL="0" marR="0" lvl="0" indent="0" algn="ctr" defTabSz="642915" rtl="0" eaLnBrk="1" fontAlgn="auto" latinLnBrk="0" hangingPunct="1">
              <a:lnSpc>
                <a:spcPct val="100000"/>
              </a:lnSpc>
              <a:spcBef>
                <a:spcPts val="0"/>
              </a:spcBef>
              <a:spcAft>
                <a:spcPts val="0"/>
              </a:spcAft>
              <a:buClrTx/>
              <a:buSzTx/>
              <a:buFontTx/>
              <a:buNone/>
              <a:tabLst/>
              <a:defRPr/>
            </a:pPr>
            <a:r>
              <a:rPr kumimoji="0" lang="en-US" altLang="zh-TW" sz="225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Global Maximum Pooling</a:t>
            </a:r>
            <a:endParaRPr kumimoji="0" lang="zh-TW" altLang="en-US" sz="225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8" name="向右箭號 7"/>
          <p:cNvSpPr/>
          <p:nvPr/>
        </p:nvSpPr>
        <p:spPr>
          <a:xfrm>
            <a:off x="5238776" y="1507571"/>
            <a:ext cx="2732401" cy="482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42915" rtl="0" eaLnBrk="1" fontAlgn="auto" latinLnBrk="0" hangingPunct="1">
              <a:lnSpc>
                <a:spcPct val="100000"/>
              </a:lnSpc>
              <a:spcBef>
                <a:spcPts val="0"/>
              </a:spcBef>
              <a:spcAft>
                <a:spcPts val="0"/>
              </a:spcAft>
              <a:buClrTx/>
              <a:buSzTx/>
              <a:buFontTx/>
              <a:buNone/>
              <a:tabLst/>
              <a:defRPr/>
            </a:pPr>
            <a:endParaRPr kumimoji="0" lang="zh-TW" altLang="en-US" sz="1266"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9" name="文字方塊 8"/>
          <p:cNvSpPr txBox="1"/>
          <p:nvPr/>
        </p:nvSpPr>
        <p:spPr>
          <a:xfrm>
            <a:off x="3470752" y="3463264"/>
            <a:ext cx="6750638" cy="568489"/>
          </a:xfrm>
          <a:prstGeom prst="rect">
            <a:avLst/>
          </a:prstGeom>
          <a:noFill/>
        </p:spPr>
        <p:txBody>
          <a:bodyPr wrap="square" rtlCol="0">
            <a:spAutoFit/>
          </a:bodyPr>
          <a:lstStyle/>
          <a:p>
            <a:pPr marL="0" marR="0" lvl="0" indent="0" algn="l" defTabSz="642915" rtl="0" eaLnBrk="1" fontAlgn="auto" latinLnBrk="0" hangingPunct="1">
              <a:lnSpc>
                <a:spcPct val="100000"/>
              </a:lnSpc>
              <a:spcBef>
                <a:spcPts val="0"/>
              </a:spcBef>
              <a:spcAft>
                <a:spcPts val="0"/>
              </a:spcAft>
              <a:buClrTx/>
              <a:buSzTx/>
              <a:buFontTx/>
              <a:buNone/>
              <a:tabLst/>
              <a:defRPr/>
            </a:pPr>
            <a:r>
              <a:rPr kumimoji="0" lang="en-US" altLang="zh-TW" sz="3094"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Reduce parameters and overfitting</a:t>
            </a:r>
            <a:endParaRPr kumimoji="0" lang="zh-TW" altLang="en-US" sz="3094"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pic>
        <p:nvPicPr>
          <p:cNvPr id="10" name="圖片 9"/>
          <p:cNvPicPr>
            <a:picLocks noChangeAspect="1"/>
          </p:cNvPicPr>
          <p:nvPr/>
        </p:nvPicPr>
        <p:blipFill>
          <a:blip r:embed="rId4"/>
          <a:stretch>
            <a:fillRect/>
          </a:stretch>
        </p:blipFill>
        <p:spPr>
          <a:xfrm>
            <a:off x="1327693" y="4215951"/>
            <a:ext cx="9722758" cy="2324363"/>
          </a:xfrm>
          <a:prstGeom prst="rect">
            <a:avLst/>
          </a:prstGeom>
        </p:spPr>
      </p:pic>
    </p:spTree>
    <p:extLst>
      <p:ext uri="{BB962C8B-B14F-4D97-AF65-F5344CB8AC3E}">
        <p14:creationId xmlns:p14="http://schemas.microsoft.com/office/powerpoint/2010/main" val="64619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51F4D241-6745-4704-9518-3187F5827DE2}"/>
              </a:ext>
            </a:extLst>
          </p:cNvPr>
          <p:cNvSpPr>
            <a:spLocks noGrp="1"/>
          </p:cNvSpPr>
          <p:nvPr>
            <p:ph type="title"/>
          </p:nvPr>
        </p:nvSpPr>
        <p:spPr>
          <a:xfrm>
            <a:off x="838249" y="26893"/>
            <a:ext cx="10515502" cy="964377"/>
          </a:xfrm>
        </p:spPr>
        <p:txBody>
          <a:bodyPr>
            <a:normAutofit/>
          </a:bodyPr>
          <a:lstStyle/>
          <a:p>
            <a:pPr algn="ctr"/>
            <a:r>
              <a:rPr lang="en-US" altLang="zh-TW" sz="5062" b="0" dirty="0">
                <a:latin typeface="Calibri" panose="020F0502020204030204" pitchFamily="34" charset="0"/>
                <a:ea typeface="Cambria Math" panose="02040503050406030204" pitchFamily="18" charset="0"/>
                <a:cs typeface="Calibri" panose="020F0502020204030204" pitchFamily="34" charset="0"/>
              </a:rPr>
              <a:t>Output Types</a:t>
            </a:r>
            <a:endParaRPr lang="zh-TW" altLang="en-US" sz="5062" b="0" dirty="0">
              <a:latin typeface="Calibri" panose="020F0502020204030204" pitchFamily="34" charset="0"/>
              <a:cs typeface="Calibri" panose="020F0502020204030204" pitchFamily="34" charset="0"/>
            </a:endParaRPr>
          </a:p>
        </p:txBody>
      </p:sp>
      <p:sp>
        <p:nvSpPr>
          <p:cNvPr id="7" name="投影片編號版面配置區 6">
            <a:extLst>
              <a:ext uri="{FF2B5EF4-FFF2-40B4-BE49-F238E27FC236}">
                <a16:creationId xmlns:a16="http://schemas.microsoft.com/office/drawing/2014/main" id="{35293F4C-116F-4489-A299-938209A8ABB0}"/>
              </a:ext>
            </a:extLst>
          </p:cNvPr>
          <p:cNvSpPr>
            <a:spLocks noGrp="1"/>
          </p:cNvSpPr>
          <p:nvPr>
            <p:ph type="sldNum" sz="quarter" idx="12"/>
          </p:nvPr>
        </p:nvSpPr>
        <p:spPr/>
        <p:txBody>
          <a:bodyPr/>
          <a:lstStyle/>
          <a:p>
            <a:pPr defTabSz="642915" fontAlgn="auto">
              <a:spcBef>
                <a:spcPts val="0"/>
              </a:spcBef>
              <a:spcAft>
                <a:spcPts val="0"/>
              </a:spcAft>
            </a:pPr>
            <a:fld id="{E942DE7E-53B6-4CFB-8C6D-116D05998A33}" type="slidenum">
              <a:rPr lang="zh-TW" altLang="en-US">
                <a:solidFill>
                  <a:prstClr val="black">
                    <a:tint val="95000"/>
                  </a:prstClr>
                </a:solidFill>
                <a:ea typeface="新細明體" panose="02020500000000000000" pitchFamily="18" charset="-120"/>
              </a:rPr>
              <a:pPr defTabSz="642915" fontAlgn="auto">
                <a:spcBef>
                  <a:spcPts val="0"/>
                </a:spcBef>
                <a:spcAft>
                  <a:spcPts val="0"/>
                </a:spcAft>
              </a:pPr>
              <a:t>8</a:t>
            </a:fld>
            <a:endParaRPr lang="zh-TW" altLang="en-US">
              <a:solidFill>
                <a:prstClr val="black">
                  <a:tint val="95000"/>
                </a:prstClr>
              </a:solidFill>
              <a:ea typeface="新細明體" panose="02020500000000000000" pitchFamily="18" charset="-120"/>
            </a:endParaRPr>
          </a:p>
        </p:txBody>
      </p:sp>
      <p:graphicFrame>
        <p:nvGraphicFramePr>
          <p:cNvPr id="5" name="表格 4">
            <a:extLst>
              <a:ext uri="{FF2B5EF4-FFF2-40B4-BE49-F238E27FC236}">
                <a16:creationId xmlns:a16="http://schemas.microsoft.com/office/drawing/2014/main" id="{CB2844CB-0675-4254-A708-83256D4E5E36}"/>
              </a:ext>
            </a:extLst>
          </p:cNvPr>
          <p:cNvGraphicFramePr>
            <a:graphicFrameLocks noGrp="1"/>
          </p:cNvGraphicFramePr>
          <p:nvPr>
            <p:extLst/>
          </p:nvPr>
        </p:nvGraphicFramePr>
        <p:xfrm>
          <a:off x="109386" y="1122762"/>
          <a:ext cx="11933603" cy="2794962"/>
        </p:xfrm>
        <a:graphic>
          <a:graphicData uri="http://schemas.openxmlformats.org/drawingml/2006/table">
            <a:tbl>
              <a:tblPr firstRow="1" bandRow="1">
                <a:tableStyleId>{5940675A-B579-460E-94D1-54222C63F5DA}</a:tableStyleId>
              </a:tblPr>
              <a:tblGrid>
                <a:gridCol w="3897131">
                  <a:extLst>
                    <a:ext uri="{9D8B030D-6E8A-4147-A177-3AD203B41FA5}">
                      <a16:colId xmlns:a16="http://schemas.microsoft.com/office/drawing/2014/main" val="1075654966"/>
                    </a:ext>
                  </a:extLst>
                </a:gridCol>
                <a:gridCol w="2310954">
                  <a:extLst>
                    <a:ext uri="{9D8B030D-6E8A-4147-A177-3AD203B41FA5}">
                      <a16:colId xmlns:a16="http://schemas.microsoft.com/office/drawing/2014/main" val="1565142643"/>
                    </a:ext>
                  </a:extLst>
                </a:gridCol>
                <a:gridCol w="3100271">
                  <a:extLst>
                    <a:ext uri="{9D8B030D-6E8A-4147-A177-3AD203B41FA5}">
                      <a16:colId xmlns:a16="http://schemas.microsoft.com/office/drawing/2014/main" val="2432165266"/>
                    </a:ext>
                  </a:extLst>
                </a:gridCol>
                <a:gridCol w="2625247">
                  <a:extLst>
                    <a:ext uri="{9D8B030D-6E8A-4147-A177-3AD203B41FA5}">
                      <a16:colId xmlns:a16="http://schemas.microsoft.com/office/drawing/2014/main" val="911740260"/>
                    </a:ext>
                  </a:extLst>
                </a:gridCol>
              </a:tblGrid>
              <a:tr h="364320">
                <a:tc>
                  <a:txBody>
                    <a:bodyPr/>
                    <a:lstStyle/>
                    <a:p>
                      <a:pPr algn="ctr">
                        <a:spcBef>
                          <a:spcPts val="0"/>
                        </a:spcBef>
                      </a:pPr>
                      <a:r>
                        <a:rPr lang="en-US" altLang="zh-TW" sz="2000" b="1">
                          <a:solidFill>
                            <a:schemeClr val="tx1"/>
                          </a:solidFill>
                          <a:latin typeface="Calibri" panose="020F0502020204030204" pitchFamily="34" charset="0"/>
                          <a:cs typeface="Calibri" panose="020F0502020204030204" pitchFamily="34" charset="0"/>
                        </a:rPr>
                        <a:t>Problem </a:t>
                      </a:r>
                      <a:r>
                        <a:rPr lang="en-US" altLang="zh-TW" sz="2000" b="1" dirty="0">
                          <a:solidFill>
                            <a:schemeClr val="tx1"/>
                          </a:solidFill>
                          <a:latin typeface="Calibri" panose="020F0502020204030204" pitchFamily="34" charset="0"/>
                          <a:cs typeface="Calibri" panose="020F0502020204030204" pitchFamily="34" charset="0"/>
                        </a:rPr>
                        <a:t>Type</a:t>
                      </a:r>
                      <a:endParaRPr lang="zh-TW" altLang="en-US" sz="2000" b="1" dirty="0">
                        <a:solidFill>
                          <a:schemeClr val="tx1"/>
                        </a:solidFill>
                        <a:latin typeface="Calibri" panose="020F0502020204030204" pitchFamily="34" charset="0"/>
                        <a:cs typeface="Calibri" panose="020F0502020204030204" pitchFamily="34" charset="0"/>
                      </a:endParaRPr>
                    </a:p>
                  </a:txBody>
                  <a:tcPr marL="64292" marR="64292" marT="32146" marB="32146" anchor="ctr"/>
                </a:tc>
                <a:tc>
                  <a:txBody>
                    <a:bodyPr/>
                    <a:lstStyle/>
                    <a:p>
                      <a:pPr algn="ctr">
                        <a:spcBef>
                          <a:spcPts val="0"/>
                        </a:spcBef>
                      </a:pPr>
                      <a:r>
                        <a:rPr lang="en-US" altLang="zh-TW" sz="2000" b="1" spc="0" baseline="0">
                          <a:solidFill>
                            <a:schemeClr val="tx1"/>
                          </a:solidFill>
                          <a:latin typeface="Calibri" panose="020F0502020204030204" pitchFamily="34" charset="0"/>
                          <a:cs typeface="Calibri" panose="020F0502020204030204" pitchFamily="34" charset="0"/>
                        </a:rPr>
                        <a:t>Last-layer Activation</a:t>
                      </a:r>
                      <a:endParaRPr lang="zh-TW" altLang="en-US" sz="2000" dirty="0">
                        <a:solidFill>
                          <a:schemeClr val="tx1"/>
                        </a:solidFill>
                        <a:latin typeface="Calibri" panose="020F0502020204030204" pitchFamily="34" charset="0"/>
                        <a:cs typeface="Calibri" panose="020F0502020204030204" pitchFamily="34" charset="0"/>
                      </a:endParaRPr>
                    </a:p>
                  </a:txBody>
                  <a:tcPr marL="64292" marR="64292" marT="32146" marB="32146" anchor="ctr"/>
                </a:tc>
                <a:tc>
                  <a:txBody>
                    <a:bodyPr/>
                    <a:lstStyle/>
                    <a:p>
                      <a:pPr algn="ctr">
                        <a:spcBef>
                          <a:spcPts val="0"/>
                        </a:spcBef>
                      </a:pPr>
                      <a:r>
                        <a:rPr lang="en-US" altLang="zh-TW" sz="2000" b="1" spc="0" baseline="0" dirty="0">
                          <a:solidFill>
                            <a:schemeClr val="tx1"/>
                          </a:solidFill>
                          <a:latin typeface="Calibri" panose="020F0502020204030204" pitchFamily="34" charset="0"/>
                          <a:cs typeface="Calibri" panose="020F0502020204030204" pitchFamily="34" charset="0"/>
                        </a:rPr>
                        <a:t>Cost/Loss Function</a:t>
                      </a:r>
                      <a:endParaRPr lang="zh-TW" altLang="en-US" sz="2000" dirty="0">
                        <a:solidFill>
                          <a:schemeClr val="tx1"/>
                        </a:solidFill>
                        <a:latin typeface="Calibri" panose="020F0502020204030204" pitchFamily="34" charset="0"/>
                        <a:cs typeface="Calibri" panose="020F0502020204030204" pitchFamily="34" charset="0"/>
                      </a:endParaRPr>
                    </a:p>
                  </a:txBody>
                  <a:tcPr marL="64292" marR="64292" marT="32146" marB="32146" anchor="ctr"/>
                </a:tc>
                <a:tc>
                  <a:txBody>
                    <a:bodyPr/>
                    <a:lstStyle/>
                    <a:p>
                      <a:pPr algn="ctr">
                        <a:spcBef>
                          <a:spcPts val="0"/>
                        </a:spcBef>
                      </a:pPr>
                      <a:r>
                        <a:rPr lang="en-US" altLang="zh-TW" sz="2000" b="1">
                          <a:solidFill>
                            <a:schemeClr val="tx1"/>
                          </a:solidFill>
                          <a:latin typeface="Calibri" panose="020F0502020204030204" pitchFamily="34" charset="0"/>
                          <a:cs typeface="Calibri" panose="020F0502020204030204" pitchFamily="34" charset="0"/>
                        </a:rPr>
                        <a:t>Example</a:t>
                      </a:r>
                      <a:endParaRPr lang="zh-TW" altLang="en-US" sz="2000" b="1" dirty="0">
                        <a:solidFill>
                          <a:schemeClr val="tx1"/>
                        </a:solidFill>
                        <a:latin typeface="Calibri" panose="020F0502020204030204" pitchFamily="34" charset="0"/>
                        <a:cs typeface="Calibri" panose="020F0502020204030204" pitchFamily="34" charset="0"/>
                      </a:endParaRPr>
                    </a:p>
                  </a:txBody>
                  <a:tcPr marL="64292" marR="64292" marT="32146" marB="32146" anchor="ctr"/>
                </a:tc>
                <a:extLst>
                  <a:ext uri="{0D108BD9-81ED-4DB2-BD59-A6C34878D82A}">
                    <a16:rowId xmlns:a16="http://schemas.microsoft.com/office/drawing/2014/main" val="1026530538"/>
                  </a:ext>
                </a:extLst>
              </a:tr>
              <a:tr h="487546">
                <a:tc>
                  <a:txBody>
                    <a:bodyPr/>
                    <a:lstStyle/>
                    <a:p>
                      <a:pPr marR="8890" algn="ctr">
                        <a:lnSpc>
                          <a:spcPct val="100000"/>
                        </a:lnSpc>
                        <a:spcBef>
                          <a:spcPts val="0"/>
                        </a:spcBef>
                      </a:pPr>
                      <a:r>
                        <a:rPr kumimoji="0" sz="2000" kern="1200" spc="0" baseline="0" dirty="0">
                          <a:solidFill>
                            <a:schemeClr val="tx1"/>
                          </a:solidFill>
                          <a:latin typeface="Calibri" panose="020F0502020204030204" pitchFamily="34" charset="0"/>
                          <a:ea typeface="+mn-ea"/>
                          <a:cs typeface="Calibri" panose="020F0502020204030204" pitchFamily="34" charset="0"/>
                        </a:rPr>
                        <a:t>Binary</a:t>
                      </a:r>
                      <a:r>
                        <a:rPr kumimoji="0" lang="en-US" altLang="zh-TW" sz="2000" kern="1200" spc="0" baseline="0" dirty="0">
                          <a:solidFill>
                            <a:schemeClr val="tx1"/>
                          </a:solidFill>
                          <a:latin typeface="Calibri" panose="020F0502020204030204" pitchFamily="34" charset="0"/>
                          <a:ea typeface="+mn-ea"/>
                          <a:cs typeface="Calibri" panose="020F0502020204030204" pitchFamily="34" charset="0"/>
                        </a:rPr>
                        <a:t> classification</a:t>
                      </a:r>
                      <a:endParaRPr kumimoji="0" sz="2000" kern="1200" spc="0" baseline="0" dirty="0">
                        <a:solidFill>
                          <a:schemeClr val="tx1"/>
                        </a:solidFill>
                        <a:latin typeface="Calibri" panose="020F0502020204030204" pitchFamily="34" charset="0"/>
                        <a:ea typeface="+mn-ea"/>
                        <a:cs typeface="Calibri" panose="020F0502020204030204" pitchFamily="34" charset="0"/>
                      </a:endParaRPr>
                    </a:p>
                  </a:txBody>
                  <a:tcPr marL="0" marR="0" marT="187518" marB="0" anchor="ctr"/>
                </a:tc>
                <a:tc>
                  <a:txBody>
                    <a:bodyPr/>
                    <a:lstStyle/>
                    <a:p>
                      <a:pPr algn="ctr">
                        <a:lnSpc>
                          <a:spcPct val="100000"/>
                        </a:lnSpc>
                        <a:spcBef>
                          <a:spcPts val="0"/>
                        </a:spcBef>
                      </a:pPr>
                      <a:r>
                        <a:rPr kumimoji="0" sz="2000" kern="1200" spc="0" baseline="0" dirty="0">
                          <a:solidFill>
                            <a:schemeClr val="tx1"/>
                          </a:solidFill>
                          <a:latin typeface="Calibri" panose="020F0502020204030204" pitchFamily="34" charset="0"/>
                          <a:ea typeface="+mn-ea"/>
                          <a:cs typeface="Calibri" panose="020F0502020204030204" pitchFamily="34" charset="0"/>
                        </a:rPr>
                        <a:t>Sigmoid</a:t>
                      </a:r>
                    </a:p>
                  </a:txBody>
                  <a:tcPr marL="0" marR="0" marT="187518" marB="0" anchor="ctr"/>
                </a:tc>
                <a:tc>
                  <a:txBody>
                    <a:bodyPr/>
                    <a:lstStyle/>
                    <a:p>
                      <a:pPr marL="625475" marR="215265" indent="-406400" algn="ctr">
                        <a:lnSpc>
                          <a:spcPts val="3600"/>
                        </a:lnSpc>
                        <a:spcBef>
                          <a:spcPts val="0"/>
                        </a:spcBef>
                      </a:pPr>
                      <a:r>
                        <a:rPr sz="2000" spc="0" baseline="0" dirty="0">
                          <a:latin typeface="Calibri" panose="020F0502020204030204" pitchFamily="34" charset="0"/>
                          <a:cs typeface="Calibri" panose="020F0502020204030204" pitchFamily="34" charset="0"/>
                        </a:rPr>
                        <a:t>Binary cross-entropy</a:t>
                      </a:r>
                    </a:p>
                  </a:txBody>
                  <a:tcPr marL="0" marR="0" marT="1786" marB="0" anchor="ctr"/>
                </a:tc>
                <a:tc>
                  <a:txBody>
                    <a:bodyPr/>
                    <a:lstStyle/>
                    <a:p>
                      <a:pPr marL="625475" marR="215265" indent="-406400" algn="ctr">
                        <a:lnSpc>
                          <a:spcPts val="3600"/>
                        </a:lnSpc>
                        <a:spcBef>
                          <a:spcPts val="0"/>
                        </a:spcBef>
                      </a:pPr>
                      <a:r>
                        <a:rPr lang="en-US" sz="2000" spc="0" baseline="0">
                          <a:latin typeface="Calibri" panose="020F0502020204030204" pitchFamily="34" charset="0"/>
                          <a:cs typeface="Calibri" panose="020F0502020204030204" pitchFamily="34" charset="0"/>
                        </a:rPr>
                        <a:t>Yes/no problems</a:t>
                      </a:r>
                      <a:endParaRPr sz="2000" spc="0" baseline="0" dirty="0">
                        <a:latin typeface="Calibri" panose="020F0502020204030204" pitchFamily="34" charset="0"/>
                        <a:cs typeface="Calibri" panose="020F0502020204030204" pitchFamily="34" charset="0"/>
                      </a:endParaRPr>
                    </a:p>
                  </a:txBody>
                  <a:tcPr marL="0" marR="0" marT="1786" marB="0" anchor="ctr"/>
                </a:tc>
                <a:extLst>
                  <a:ext uri="{0D108BD9-81ED-4DB2-BD59-A6C34878D82A}">
                    <a16:rowId xmlns:a16="http://schemas.microsoft.com/office/drawing/2014/main" val="1004446453"/>
                  </a:ext>
                </a:extLst>
              </a:tr>
              <a:tr h="478617">
                <a:tc>
                  <a:txBody>
                    <a:bodyPr/>
                    <a:lstStyle/>
                    <a:p>
                      <a:pPr algn="ctr">
                        <a:lnSpc>
                          <a:spcPct val="100000"/>
                        </a:lnSpc>
                        <a:spcBef>
                          <a:spcPts val="0"/>
                        </a:spcBef>
                      </a:pPr>
                      <a:r>
                        <a:rPr kumimoji="0" lang="en-US" sz="2000" kern="1200" spc="0" baseline="0" dirty="0">
                          <a:solidFill>
                            <a:schemeClr val="tx1"/>
                          </a:solidFill>
                          <a:latin typeface="Calibri" panose="020F0502020204030204" pitchFamily="34" charset="0"/>
                          <a:ea typeface="+mn-ea"/>
                          <a:cs typeface="Calibri" panose="020F0502020204030204" pitchFamily="34" charset="0"/>
                        </a:rPr>
                        <a:t>Multiclass, single-label </a:t>
                      </a:r>
                      <a:r>
                        <a:rPr kumimoji="0" lang="en-US" sz="2000" kern="1200" spc="0" baseline="0" dirty="0" smtClean="0">
                          <a:solidFill>
                            <a:schemeClr val="tx1"/>
                          </a:solidFill>
                          <a:latin typeface="Calibri" panose="020F0502020204030204" pitchFamily="34" charset="0"/>
                          <a:ea typeface="+mn-ea"/>
                          <a:cs typeface="Calibri" panose="020F0502020204030204" pitchFamily="34" charset="0"/>
                        </a:rPr>
                        <a:t>classification</a:t>
                      </a:r>
                      <a:endParaRPr kumimoji="0" sz="2000" kern="1200" spc="0" baseline="0" dirty="0">
                        <a:solidFill>
                          <a:schemeClr val="tx1"/>
                        </a:solidFill>
                        <a:latin typeface="Calibri" panose="020F0502020204030204" pitchFamily="34" charset="0"/>
                        <a:ea typeface="+mn-ea"/>
                        <a:cs typeface="Calibri" panose="020F0502020204030204" pitchFamily="34" charset="0"/>
                      </a:endParaRPr>
                    </a:p>
                  </a:txBody>
                  <a:tcPr marL="0" marR="0" marT="178588" marB="0" anchor="ctr"/>
                </a:tc>
                <a:tc>
                  <a:txBody>
                    <a:bodyPr/>
                    <a:lstStyle/>
                    <a:p>
                      <a:pPr marL="6985" algn="ctr">
                        <a:lnSpc>
                          <a:spcPct val="100000"/>
                        </a:lnSpc>
                        <a:spcBef>
                          <a:spcPts val="0"/>
                        </a:spcBef>
                      </a:pPr>
                      <a:r>
                        <a:rPr kumimoji="0" sz="2000" kern="1200" spc="0" baseline="0" dirty="0">
                          <a:solidFill>
                            <a:schemeClr val="tx1"/>
                          </a:solidFill>
                          <a:latin typeface="Calibri" panose="020F0502020204030204" pitchFamily="34" charset="0"/>
                          <a:ea typeface="+mn-ea"/>
                          <a:cs typeface="Calibri" panose="020F0502020204030204" pitchFamily="34" charset="0"/>
                        </a:rPr>
                        <a:t>Softmax</a:t>
                      </a:r>
                    </a:p>
                  </a:txBody>
                  <a:tcPr marL="0" marR="0" marT="178588" marB="0" anchor="ctr"/>
                </a:tc>
                <a:tc>
                  <a:txBody>
                    <a:bodyPr/>
                    <a:lstStyle/>
                    <a:p>
                      <a:pPr marL="11430" algn="ctr">
                        <a:lnSpc>
                          <a:spcPct val="100000"/>
                        </a:lnSpc>
                        <a:spcBef>
                          <a:spcPts val="0"/>
                        </a:spcBef>
                      </a:pPr>
                      <a:r>
                        <a:rPr lang="en-US" sz="2000" spc="0" baseline="0" dirty="0">
                          <a:latin typeface="Calibri" panose="020F0502020204030204" pitchFamily="34" charset="0"/>
                          <a:cs typeface="Calibri" panose="020F0502020204030204" pitchFamily="34" charset="0"/>
                        </a:rPr>
                        <a:t>Categorical </a:t>
                      </a:r>
                      <a:r>
                        <a:rPr sz="2000" spc="0" baseline="0" dirty="0">
                          <a:latin typeface="Calibri" panose="020F0502020204030204" pitchFamily="34" charset="0"/>
                          <a:cs typeface="Calibri" panose="020F0502020204030204" pitchFamily="34" charset="0"/>
                        </a:rPr>
                        <a:t>cross-entropy</a:t>
                      </a:r>
                    </a:p>
                  </a:txBody>
                  <a:tcPr marL="0" marR="0" marT="17859" marB="0" anchor="ctr"/>
                </a:tc>
                <a:tc>
                  <a:txBody>
                    <a:bodyPr/>
                    <a:lstStyle/>
                    <a:p>
                      <a:pPr marL="11430" algn="ctr">
                        <a:lnSpc>
                          <a:spcPct val="100000"/>
                        </a:lnSpc>
                        <a:spcBef>
                          <a:spcPts val="0"/>
                        </a:spcBef>
                      </a:pPr>
                      <a:r>
                        <a:rPr lang="en-US" sz="2000" spc="0" baseline="0">
                          <a:latin typeface="Calibri" panose="020F0502020204030204" pitchFamily="34" charset="0"/>
                          <a:cs typeface="Calibri" panose="020F0502020204030204" pitchFamily="34" charset="0"/>
                        </a:rPr>
                        <a:t>Single object recognition</a:t>
                      </a:r>
                      <a:endParaRPr sz="2000" spc="0" baseline="0">
                        <a:latin typeface="Calibri" panose="020F0502020204030204" pitchFamily="34" charset="0"/>
                        <a:cs typeface="Calibri" panose="020F0502020204030204" pitchFamily="34" charset="0"/>
                      </a:endParaRPr>
                    </a:p>
                  </a:txBody>
                  <a:tcPr marL="0" marR="0" marT="17859" marB="0" anchor="ctr"/>
                </a:tc>
                <a:extLst>
                  <a:ext uri="{0D108BD9-81ED-4DB2-BD59-A6C34878D82A}">
                    <a16:rowId xmlns:a16="http://schemas.microsoft.com/office/drawing/2014/main" val="1533708072"/>
                  </a:ext>
                </a:extLst>
              </a:tr>
              <a:tr h="478617">
                <a:tc>
                  <a:txBody>
                    <a:bodyPr/>
                    <a:lstStyle/>
                    <a:p>
                      <a:pPr algn="ctr">
                        <a:lnSpc>
                          <a:spcPct val="100000"/>
                        </a:lnSpc>
                        <a:spcBef>
                          <a:spcPts val="0"/>
                        </a:spcBef>
                      </a:pPr>
                      <a:r>
                        <a:rPr kumimoji="0" lang="en-US" altLang="zh-TW" sz="2000" kern="1200" spc="0" baseline="0" dirty="0">
                          <a:solidFill>
                            <a:schemeClr val="tx1"/>
                          </a:solidFill>
                          <a:latin typeface="Calibri" panose="020F0502020204030204" pitchFamily="34" charset="0"/>
                          <a:ea typeface="+mn-ea"/>
                          <a:cs typeface="Calibri" panose="020F0502020204030204" pitchFamily="34" charset="0"/>
                        </a:rPr>
                        <a:t>Multiclass, </a:t>
                      </a:r>
                      <a:r>
                        <a:rPr kumimoji="0" lang="en-US" altLang="zh-TW" sz="2000" kern="1200" spc="0" baseline="0" dirty="0" err="1">
                          <a:solidFill>
                            <a:schemeClr val="tx1"/>
                          </a:solidFill>
                          <a:latin typeface="Calibri" panose="020F0502020204030204" pitchFamily="34" charset="0"/>
                          <a:ea typeface="+mn-ea"/>
                          <a:cs typeface="Calibri" panose="020F0502020204030204" pitchFamily="34" charset="0"/>
                        </a:rPr>
                        <a:t>multilabel</a:t>
                      </a:r>
                      <a:r>
                        <a:rPr kumimoji="0" lang="en-US" altLang="zh-TW" sz="2000" kern="1200" spc="0" baseline="0" dirty="0">
                          <a:solidFill>
                            <a:schemeClr val="tx1"/>
                          </a:solidFill>
                          <a:latin typeface="Calibri" panose="020F0502020204030204" pitchFamily="34" charset="0"/>
                          <a:ea typeface="+mn-ea"/>
                          <a:cs typeface="Calibri" panose="020F0502020204030204" pitchFamily="34" charset="0"/>
                        </a:rPr>
                        <a:t> </a:t>
                      </a:r>
                      <a:r>
                        <a:rPr kumimoji="0" lang="en-US" altLang="zh-TW" sz="2000" kern="1200" spc="0" baseline="0" dirty="0" smtClean="0">
                          <a:solidFill>
                            <a:schemeClr val="tx1"/>
                          </a:solidFill>
                          <a:latin typeface="Calibri" panose="020F0502020204030204" pitchFamily="34" charset="0"/>
                          <a:ea typeface="+mn-ea"/>
                          <a:cs typeface="Calibri" panose="020F0502020204030204" pitchFamily="34" charset="0"/>
                        </a:rPr>
                        <a:t>classification</a:t>
                      </a:r>
                      <a:endParaRPr kumimoji="0" lang="en-US" altLang="zh-TW" sz="2000" kern="1200" spc="0" baseline="0" dirty="0">
                        <a:solidFill>
                          <a:schemeClr val="tx1"/>
                        </a:solidFill>
                        <a:latin typeface="Calibri" panose="020F0502020204030204" pitchFamily="34" charset="0"/>
                        <a:ea typeface="+mn-ea"/>
                        <a:cs typeface="Calibri" panose="020F0502020204030204" pitchFamily="34" charset="0"/>
                      </a:endParaRPr>
                    </a:p>
                  </a:txBody>
                  <a:tcPr marL="0" marR="0" marT="178588" marB="0" anchor="ctr"/>
                </a:tc>
                <a:tc>
                  <a:txBody>
                    <a:bodyPr/>
                    <a:lstStyle/>
                    <a:p>
                      <a:pPr marL="0" marR="635" lvl="0" indent="0" algn="ctr" defTabSz="914400" rtl="0" eaLnBrk="1" fontAlgn="auto" latinLnBrk="0" hangingPunct="1">
                        <a:lnSpc>
                          <a:spcPct val="100000"/>
                        </a:lnSpc>
                        <a:spcBef>
                          <a:spcPts val="0"/>
                        </a:spcBef>
                        <a:spcAft>
                          <a:spcPts val="0"/>
                        </a:spcAft>
                        <a:buClrTx/>
                        <a:buSzTx/>
                        <a:buFontTx/>
                        <a:buNone/>
                        <a:tabLst/>
                        <a:defRPr/>
                      </a:pPr>
                      <a:r>
                        <a:rPr kumimoji="0" lang="en-US" altLang="zh-TW" sz="2000" kern="1200" spc="0" baseline="0" dirty="0">
                          <a:solidFill>
                            <a:schemeClr val="tx1"/>
                          </a:solidFill>
                          <a:latin typeface="Calibri" panose="020F0502020204030204" pitchFamily="34" charset="0"/>
                          <a:ea typeface="+mn-ea"/>
                          <a:cs typeface="Calibri" panose="020F0502020204030204" pitchFamily="34" charset="0"/>
                        </a:rPr>
                        <a:t>Sigmoid</a:t>
                      </a:r>
                    </a:p>
                  </a:txBody>
                  <a:tcPr marL="0" marR="0" marT="178588" marB="0" anchor="ctr"/>
                </a:tc>
                <a:tc>
                  <a:txBody>
                    <a:bodyPr/>
                    <a:lstStyle/>
                    <a:p>
                      <a:pPr marL="625475" marR="215265" indent="-406400" algn="ctr">
                        <a:lnSpc>
                          <a:spcPts val="3600"/>
                        </a:lnSpc>
                        <a:spcBef>
                          <a:spcPts val="0"/>
                        </a:spcBef>
                      </a:pPr>
                      <a:r>
                        <a:rPr lang="en-US" altLang="zh-TW" sz="2000" spc="0" baseline="0" dirty="0">
                          <a:latin typeface="Calibri" panose="020F0502020204030204" pitchFamily="34" charset="0"/>
                          <a:cs typeface="Calibri" panose="020F0502020204030204" pitchFamily="34" charset="0"/>
                        </a:rPr>
                        <a:t>Binary cross-entropy</a:t>
                      </a:r>
                    </a:p>
                  </a:txBody>
                  <a:tcPr marL="0" marR="0" marT="17859" marB="0" anchor="ctr"/>
                </a:tc>
                <a:tc>
                  <a:txBody>
                    <a:bodyPr/>
                    <a:lstStyle/>
                    <a:p>
                      <a:pPr marL="53975" algn="ctr">
                        <a:lnSpc>
                          <a:spcPct val="100000"/>
                        </a:lnSpc>
                        <a:spcBef>
                          <a:spcPts val="0"/>
                        </a:spcBef>
                      </a:pPr>
                      <a:r>
                        <a:rPr lang="en-US" sz="2000" spc="0" baseline="0">
                          <a:latin typeface="Calibri" panose="020F0502020204030204" pitchFamily="34" charset="0"/>
                          <a:cs typeface="Calibri" panose="020F0502020204030204" pitchFamily="34" charset="0"/>
                        </a:rPr>
                        <a:t>Multi object detection</a:t>
                      </a:r>
                      <a:endParaRPr sz="2000" spc="0" baseline="0" dirty="0">
                        <a:latin typeface="Calibri" panose="020F0502020204030204" pitchFamily="34" charset="0"/>
                        <a:cs typeface="Calibri" panose="020F0502020204030204" pitchFamily="34" charset="0"/>
                      </a:endParaRPr>
                    </a:p>
                  </a:txBody>
                  <a:tcPr marL="0" marR="0" marT="17859" marB="0" anchor="ctr"/>
                </a:tc>
                <a:extLst>
                  <a:ext uri="{0D108BD9-81ED-4DB2-BD59-A6C34878D82A}">
                    <a16:rowId xmlns:a16="http://schemas.microsoft.com/office/drawing/2014/main" val="697247285"/>
                  </a:ext>
                </a:extLst>
              </a:tr>
              <a:tr h="478617">
                <a:tc>
                  <a:txBody>
                    <a:bodyPr/>
                    <a:lstStyle/>
                    <a:p>
                      <a:pPr marL="3810" algn="ctr">
                        <a:lnSpc>
                          <a:spcPct val="100000"/>
                        </a:lnSpc>
                        <a:spcBef>
                          <a:spcPts val="0"/>
                        </a:spcBef>
                      </a:pPr>
                      <a:r>
                        <a:rPr kumimoji="0" lang="en-US" sz="2000" kern="1200" spc="0" baseline="0" dirty="0">
                          <a:solidFill>
                            <a:schemeClr val="tx1"/>
                          </a:solidFill>
                          <a:latin typeface="Calibri" panose="020F0502020204030204" pitchFamily="34" charset="0"/>
                          <a:ea typeface="+mn-ea"/>
                          <a:cs typeface="Calibri" panose="020F0502020204030204" pitchFamily="34" charset="0"/>
                        </a:rPr>
                        <a:t>Regression to arbitrary values</a:t>
                      </a:r>
                      <a:endParaRPr kumimoji="0" sz="2000" kern="1200" spc="0" baseline="0" dirty="0">
                        <a:solidFill>
                          <a:schemeClr val="tx1"/>
                        </a:solidFill>
                        <a:latin typeface="Calibri" panose="020F0502020204030204" pitchFamily="34" charset="0"/>
                        <a:ea typeface="+mn-ea"/>
                        <a:cs typeface="Calibri" panose="020F0502020204030204" pitchFamily="34" charset="0"/>
                      </a:endParaRPr>
                    </a:p>
                  </a:txBody>
                  <a:tcPr marL="0" marR="0" marT="178588" marB="0" anchor="ctr"/>
                </a:tc>
                <a:tc>
                  <a:txBody>
                    <a:bodyPr/>
                    <a:lstStyle/>
                    <a:p>
                      <a:pPr marL="0" indent="0" algn="ctr">
                        <a:lnSpc>
                          <a:spcPct val="100000"/>
                        </a:lnSpc>
                        <a:spcBef>
                          <a:spcPts val="0"/>
                        </a:spcBef>
                      </a:pPr>
                      <a:r>
                        <a:rPr kumimoji="0" lang="en-US" sz="2000" kern="1200" spc="0" baseline="0" dirty="0">
                          <a:solidFill>
                            <a:schemeClr val="tx1"/>
                          </a:solidFill>
                          <a:latin typeface="Calibri" panose="020F0502020204030204" pitchFamily="34" charset="0"/>
                          <a:ea typeface="+mn-ea"/>
                          <a:cs typeface="Calibri" panose="020F0502020204030204" pitchFamily="34" charset="0"/>
                        </a:rPr>
                        <a:t>None</a:t>
                      </a:r>
                      <a:endParaRPr kumimoji="0" sz="2000" kern="1200" spc="0" baseline="0" dirty="0">
                        <a:solidFill>
                          <a:schemeClr val="tx1"/>
                        </a:solidFill>
                        <a:latin typeface="Calibri" panose="020F0502020204030204" pitchFamily="34" charset="0"/>
                        <a:ea typeface="+mn-ea"/>
                        <a:cs typeface="Calibri" panose="020F0502020204030204" pitchFamily="34" charset="0"/>
                      </a:endParaRPr>
                    </a:p>
                  </a:txBody>
                  <a:tcPr marL="0" marR="0" marT="17859" marB="0" anchor="ctr"/>
                </a:tc>
                <a:tc>
                  <a:txBody>
                    <a:bodyPr/>
                    <a:lstStyle/>
                    <a:p>
                      <a:pPr marL="15240" algn="ctr">
                        <a:lnSpc>
                          <a:spcPct val="100000"/>
                        </a:lnSpc>
                        <a:spcBef>
                          <a:spcPts val="0"/>
                        </a:spcBef>
                      </a:pPr>
                      <a:r>
                        <a:rPr lang="en-US" sz="2000" spc="0" baseline="0" dirty="0">
                          <a:latin typeface="Calibri" panose="020F0502020204030204" pitchFamily="34" charset="0"/>
                          <a:cs typeface="Calibri" panose="020F0502020204030204" pitchFamily="34" charset="0"/>
                        </a:rPr>
                        <a:t>Mean squared error (MSE)</a:t>
                      </a:r>
                      <a:endParaRPr sz="2000" spc="0" baseline="0" dirty="0">
                        <a:latin typeface="Calibri" panose="020F0502020204030204" pitchFamily="34" charset="0"/>
                        <a:cs typeface="Calibri" panose="020F0502020204030204" pitchFamily="34" charset="0"/>
                      </a:endParaRPr>
                    </a:p>
                  </a:txBody>
                  <a:tcPr marL="0" marR="0" marT="178588" marB="0" anchor="ctr"/>
                </a:tc>
                <a:tc>
                  <a:txBody>
                    <a:bodyPr/>
                    <a:lstStyle/>
                    <a:p>
                      <a:pPr marL="15240" marR="0" lvl="0" indent="0" algn="ctr" defTabSz="914400" rtl="0" eaLnBrk="1" fontAlgn="auto" latinLnBrk="0" hangingPunct="1">
                        <a:lnSpc>
                          <a:spcPct val="100000"/>
                        </a:lnSpc>
                        <a:spcBef>
                          <a:spcPts val="0"/>
                        </a:spcBef>
                        <a:spcAft>
                          <a:spcPts val="0"/>
                        </a:spcAft>
                        <a:buClrTx/>
                        <a:buSzTx/>
                        <a:buFontTx/>
                        <a:buNone/>
                        <a:tabLst/>
                        <a:defRPr/>
                      </a:pPr>
                      <a:r>
                        <a:rPr lang="en-US" altLang="zh-TW" sz="2000" spc="0" baseline="0" dirty="0">
                          <a:latin typeface="Calibri" panose="020F0502020204030204" pitchFamily="34" charset="0"/>
                          <a:cs typeface="Calibri" panose="020F0502020204030204" pitchFamily="34" charset="0"/>
                        </a:rPr>
                        <a:t>Stock price prediction</a:t>
                      </a:r>
                    </a:p>
                  </a:txBody>
                  <a:tcPr marL="0" marR="0" marT="178588" marB="0" anchor="ctr"/>
                </a:tc>
                <a:extLst>
                  <a:ext uri="{0D108BD9-81ED-4DB2-BD59-A6C34878D82A}">
                    <a16:rowId xmlns:a16="http://schemas.microsoft.com/office/drawing/2014/main" val="2228030837"/>
                  </a:ext>
                </a:extLst>
              </a:tr>
              <a:tr h="478617">
                <a:tc>
                  <a:txBody>
                    <a:bodyPr/>
                    <a:lstStyle/>
                    <a:p>
                      <a:pPr marL="0" algn="ctr">
                        <a:lnSpc>
                          <a:spcPct val="100000"/>
                        </a:lnSpc>
                        <a:spcBef>
                          <a:spcPts val="0"/>
                        </a:spcBef>
                      </a:pPr>
                      <a:r>
                        <a:rPr kumimoji="0" lang="en-US" altLang="zh-TW" sz="2000" kern="1200" spc="0" baseline="0" dirty="0">
                          <a:solidFill>
                            <a:schemeClr val="tx1"/>
                          </a:solidFill>
                          <a:latin typeface="Calibri" panose="020F0502020204030204" pitchFamily="34" charset="0"/>
                          <a:ea typeface="+mn-ea"/>
                          <a:cs typeface="Calibri" panose="020F0502020204030204" pitchFamily="34" charset="0"/>
                        </a:rPr>
                        <a:t>Regression to values between 0 and 1</a:t>
                      </a:r>
                    </a:p>
                  </a:txBody>
                  <a:tcPr marL="0" marR="0" marT="178588" marB="0" anchor="ctr"/>
                </a:tc>
                <a:tc>
                  <a:txBody>
                    <a:bodyPr/>
                    <a:lstStyle/>
                    <a:p>
                      <a:pPr algn="ctr">
                        <a:lnSpc>
                          <a:spcPct val="100000"/>
                        </a:lnSpc>
                        <a:spcBef>
                          <a:spcPts val="0"/>
                        </a:spcBef>
                      </a:pPr>
                      <a:r>
                        <a:rPr kumimoji="0" lang="en-US" altLang="zh-TW" sz="2000" kern="1200" spc="0" baseline="0" dirty="0">
                          <a:solidFill>
                            <a:schemeClr val="tx1"/>
                          </a:solidFill>
                          <a:latin typeface="Calibri" panose="020F0502020204030204" pitchFamily="34" charset="0"/>
                          <a:ea typeface="+mn-ea"/>
                          <a:cs typeface="Calibri" panose="020F0502020204030204" pitchFamily="34" charset="0"/>
                        </a:rPr>
                        <a:t>Sigmoid</a:t>
                      </a:r>
                    </a:p>
                  </a:txBody>
                  <a:tcPr marL="0" marR="0" marT="62506" marB="0" anchor="ctr"/>
                </a:tc>
                <a:tc>
                  <a:txBody>
                    <a:bodyPr/>
                    <a:lstStyle/>
                    <a:p>
                      <a:pPr algn="ctr">
                        <a:lnSpc>
                          <a:spcPct val="100000"/>
                        </a:lnSpc>
                        <a:spcBef>
                          <a:spcPts val="0"/>
                        </a:spcBef>
                      </a:pPr>
                      <a:r>
                        <a:rPr lang="en-US" sz="2000" spc="0" baseline="0" dirty="0">
                          <a:latin typeface="Calibri" panose="020F0502020204030204" pitchFamily="34" charset="0"/>
                          <a:cs typeface="Calibri" panose="020F0502020204030204" pitchFamily="34" charset="0"/>
                        </a:rPr>
                        <a:t>MSE or binary  cross-entropy</a:t>
                      </a:r>
                      <a:endParaRPr sz="2000" spc="0" baseline="0" dirty="0">
                        <a:latin typeface="Calibri" panose="020F0502020204030204" pitchFamily="34" charset="0"/>
                        <a:cs typeface="Calibri" panose="020F0502020204030204" pitchFamily="34" charset="0"/>
                      </a:endParaRPr>
                    </a:p>
                  </a:txBody>
                  <a:tcPr marL="0" marR="0" marT="178588" marB="0" anchor="ctr"/>
                </a:tc>
                <a:tc>
                  <a:txBody>
                    <a:bodyPr/>
                    <a:lstStyle/>
                    <a:p>
                      <a:pPr algn="ctr">
                        <a:lnSpc>
                          <a:spcPct val="100000"/>
                        </a:lnSpc>
                        <a:spcBef>
                          <a:spcPts val="0"/>
                        </a:spcBef>
                      </a:pPr>
                      <a:endParaRPr sz="2000" spc="0" baseline="0" dirty="0">
                        <a:latin typeface="Calibri" panose="020F0502020204030204" pitchFamily="34" charset="0"/>
                        <a:cs typeface="Calibri" panose="020F0502020204030204" pitchFamily="34" charset="0"/>
                      </a:endParaRPr>
                    </a:p>
                  </a:txBody>
                  <a:tcPr marL="0" marR="0" marT="178588" marB="0" anchor="ctr"/>
                </a:tc>
                <a:extLst>
                  <a:ext uri="{0D108BD9-81ED-4DB2-BD59-A6C34878D82A}">
                    <a16:rowId xmlns:a16="http://schemas.microsoft.com/office/drawing/2014/main" val="2888087965"/>
                  </a:ext>
                </a:extLst>
              </a:tr>
            </a:tbl>
          </a:graphicData>
        </a:graphic>
      </p:graphicFrame>
      <p:sp>
        <p:nvSpPr>
          <p:cNvPr id="2" name="AutoShape 2" descr="ãneural networkãçåçæå°çµæ"/>
          <p:cNvSpPr>
            <a:spLocks noChangeAspect="1" noChangeArrowheads="1"/>
          </p:cNvSpPr>
          <p:nvPr/>
        </p:nvSpPr>
        <p:spPr bwMode="auto">
          <a:xfrm>
            <a:off x="109385" y="-101468"/>
            <a:ext cx="214306" cy="2143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4292" tIns="32146" rIns="64292" bIns="32146" numCol="1" anchor="t" anchorCtr="0" compatLnSpc="1">
            <a:prstTxWarp prst="textNoShape">
              <a:avLst/>
            </a:prstTxWarp>
          </a:bodyPr>
          <a:lstStyle/>
          <a:p>
            <a:pPr defTabSz="642915" fontAlgn="auto">
              <a:spcBef>
                <a:spcPts val="0"/>
              </a:spcBef>
              <a:spcAft>
                <a:spcPts val="0"/>
              </a:spcAft>
            </a:pPr>
            <a:endParaRPr kumimoji="0" lang="zh-TW" altLang="en-US" sz="1266">
              <a:solidFill>
                <a:prstClr val="black"/>
              </a:solidFill>
              <a:latin typeface="Corbel"/>
              <a:ea typeface="新細明體" panose="02020500000000000000" pitchFamily="18" charset="-120"/>
            </a:endParaRPr>
          </a:p>
        </p:txBody>
      </p:sp>
      <p:grpSp>
        <p:nvGrpSpPr>
          <p:cNvPr id="11" name="群組 10"/>
          <p:cNvGrpSpPr/>
          <p:nvPr/>
        </p:nvGrpSpPr>
        <p:grpSpPr>
          <a:xfrm>
            <a:off x="5606785" y="4536953"/>
            <a:ext cx="1392989" cy="1182933"/>
            <a:chOff x="7159310" y="4266373"/>
            <a:chExt cx="1752600" cy="1847850"/>
          </a:xfrm>
        </p:grpSpPr>
        <p:pic>
          <p:nvPicPr>
            <p:cNvPr id="1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9310" y="4266373"/>
              <a:ext cx="17526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3" name="文字方塊 15"/>
            <p:cNvSpPr txBox="1">
              <a:spLocks noChangeArrowheads="1"/>
            </p:cNvSpPr>
            <p:nvPr/>
          </p:nvSpPr>
          <p:spPr bwMode="auto">
            <a:xfrm>
              <a:off x="7756552" y="4588097"/>
              <a:ext cx="334700" cy="528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panose="020B0604020202020204" pitchFamily="34" charset="0"/>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defTabSz="642915" fontAlgn="auto">
                <a:spcBef>
                  <a:spcPct val="0"/>
                </a:spcBef>
                <a:spcAft>
                  <a:spcPct val="0"/>
                </a:spcAft>
                <a:buClrTx/>
                <a:buSzTx/>
                <a:buNone/>
              </a:pPr>
              <a:r>
                <a:rPr kumimoji="0" lang="en-US" altLang="zh-TW" sz="1600" dirty="0">
                  <a:solidFill>
                    <a:prstClr val="black"/>
                  </a:solidFill>
                  <a:ea typeface="新細明體" panose="02020500000000000000" pitchFamily="18" charset="-120"/>
                </a:rPr>
                <a:t>1</a:t>
              </a:r>
              <a:endParaRPr kumimoji="0" lang="zh-TW" altLang="en-US" sz="1600" dirty="0">
                <a:solidFill>
                  <a:prstClr val="black"/>
                </a:solidFill>
                <a:ea typeface="新細明體" panose="02020500000000000000" pitchFamily="18" charset="-120"/>
              </a:endParaRPr>
            </a:p>
          </p:txBody>
        </p:sp>
      </p:grpSp>
      <p:pic>
        <p:nvPicPr>
          <p:cNvPr id="10242" name="Picture 2" descr="「cow」的圖片搜尋結果">
            <a:extLst>
              <a:ext uri="{FF2B5EF4-FFF2-40B4-BE49-F238E27FC236}">
                <a16:creationId xmlns:a16="http://schemas.microsoft.com/office/drawing/2014/main" id="{796667B1-2FD3-4381-A3B8-2EA329C6C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7731" y="4222397"/>
            <a:ext cx="1758526" cy="1353241"/>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7321393" y="5595334"/>
            <a:ext cx="1500142" cy="525016"/>
          </a:xfrm>
          <a:prstGeom prst="rect">
            <a:avLst/>
          </a:prstGeom>
          <a:noFill/>
        </p:spPr>
        <p:txBody>
          <a:bodyPr wrap="square" rtlCol="0">
            <a:spAutoFit/>
          </a:bodyPr>
          <a:lstStyle/>
          <a:p>
            <a:pPr marL="200911" indent="-200911" defTabSz="642915" fontAlgn="auto">
              <a:spcBef>
                <a:spcPts val="0"/>
              </a:spcBef>
              <a:spcAft>
                <a:spcPts val="0"/>
              </a:spcAft>
              <a:buFont typeface="Arial" panose="020B0604020202020204" pitchFamily="34" charset="0"/>
              <a:buChar char="•"/>
            </a:pPr>
            <a:r>
              <a:rPr kumimoji="0" lang="en-US" altLang="zh-TW" sz="1406" b="1" dirty="0">
                <a:solidFill>
                  <a:prstClr val="black"/>
                </a:solidFill>
                <a:latin typeface="Arial" pitchFamily="34" charset="0"/>
                <a:ea typeface="新細明體" panose="02020500000000000000" pitchFamily="18" charset="-120"/>
                <a:cs typeface="Arial" pitchFamily="34" charset="0"/>
              </a:rPr>
              <a:t>Is this a cow?</a:t>
            </a:r>
          </a:p>
          <a:p>
            <a:pPr marL="200911" indent="-200911" defTabSz="642915" fontAlgn="auto">
              <a:spcBef>
                <a:spcPts val="0"/>
              </a:spcBef>
              <a:spcAft>
                <a:spcPts val="0"/>
              </a:spcAft>
              <a:buFont typeface="Arial" panose="020B0604020202020204" pitchFamily="34" charset="0"/>
              <a:buChar char="•"/>
            </a:pPr>
            <a:r>
              <a:rPr kumimoji="0" lang="en-US" altLang="zh-TW" sz="1406" b="1" dirty="0">
                <a:solidFill>
                  <a:prstClr val="black"/>
                </a:solidFill>
                <a:latin typeface="Arial" pitchFamily="34" charset="0"/>
                <a:ea typeface="新細明體" panose="02020500000000000000" pitchFamily="18" charset="-120"/>
                <a:cs typeface="Arial" pitchFamily="34" charset="0"/>
              </a:rPr>
              <a:t>What is it?</a:t>
            </a:r>
            <a:endParaRPr kumimoji="0" lang="zh-TW" altLang="en-US" sz="1406" b="1" dirty="0">
              <a:solidFill>
                <a:prstClr val="black"/>
              </a:solidFill>
              <a:latin typeface="Arial" pitchFamily="34" charset="0"/>
              <a:ea typeface="新細明體" panose="02020500000000000000" pitchFamily="18" charset="-120"/>
              <a:cs typeface="Arial" pitchFamily="34" charset="0"/>
            </a:endParaRPr>
          </a:p>
        </p:txBody>
      </p:sp>
      <p:sp>
        <p:nvSpPr>
          <p:cNvPr id="14" name="文字方塊 13"/>
          <p:cNvSpPr txBox="1"/>
          <p:nvPr/>
        </p:nvSpPr>
        <p:spPr>
          <a:xfrm>
            <a:off x="9576479" y="5719886"/>
            <a:ext cx="1500142" cy="525016"/>
          </a:xfrm>
          <a:prstGeom prst="rect">
            <a:avLst/>
          </a:prstGeom>
          <a:noFill/>
        </p:spPr>
        <p:txBody>
          <a:bodyPr wrap="square" rtlCol="0">
            <a:spAutoFit/>
          </a:bodyPr>
          <a:lstStyle/>
          <a:p>
            <a:pPr marL="200911" indent="-200911" defTabSz="642915" fontAlgn="auto">
              <a:spcBef>
                <a:spcPts val="0"/>
              </a:spcBef>
              <a:spcAft>
                <a:spcPts val="0"/>
              </a:spcAft>
              <a:buFont typeface="Arial" panose="020B0604020202020204" pitchFamily="34" charset="0"/>
              <a:buChar char="•"/>
            </a:pPr>
            <a:r>
              <a:rPr kumimoji="0" lang="en-US" altLang="zh-TW" sz="1406" b="1" dirty="0">
                <a:solidFill>
                  <a:prstClr val="black"/>
                </a:solidFill>
                <a:latin typeface="Arial" pitchFamily="34" charset="0"/>
                <a:ea typeface="新細明體" panose="02020500000000000000" pitchFamily="18" charset="-120"/>
                <a:cs typeface="Arial" pitchFamily="34" charset="0"/>
              </a:rPr>
              <a:t>What are they?</a:t>
            </a:r>
            <a:endParaRPr kumimoji="0" lang="zh-TW" altLang="en-US" sz="1406" b="1" dirty="0">
              <a:solidFill>
                <a:prstClr val="black"/>
              </a:solidFill>
              <a:latin typeface="Arial" pitchFamily="34" charset="0"/>
              <a:ea typeface="新細明體" panose="02020500000000000000" pitchFamily="18" charset="-120"/>
              <a:cs typeface="Arial" pitchFamily="34" charset="0"/>
            </a:endParaRPr>
          </a:p>
        </p:txBody>
      </p:sp>
      <p:pic>
        <p:nvPicPr>
          <p:cNvPr id="8" name="圖片 7"/>
          <p:cNvPicPr>
            <a:picLocks noChangeAspect="1"/>
          </p:cNvPicPr>
          <p:nvPr/>
        </p:nvPicPr>
        <p:blipFill>
          <a:blip r:embed="rId4"/>
          <a:stretch>
            <a:fillRect/>
          </a:stretch>
        </p:blipFill>
        <p:spPr>
          <a:xfrm>
            <a:off x="9351063" y="4222398"/>
            <a:ext cx="1950975" cy="1461348"/>
          </a:xfrm>
          <a:prstGeom prst="rect">
            <a:avLst/>
          </a:prstGeom>
        </p:spPr>
      </p:pic>
      <p:grpSp>
        <p:nvGrpSpPr>
          <p:cNvPr id="16" name="群組 15"/>
          <p:cNvGrpSpPr/>
          <p:nvPr/>
        </p:nvGrpSpPr>
        <p:grpSpPr>
          <a:xfrm>
            <a:off x="487307" y="4089922"/>
            <a:ext cx="5419812" cy="2630818"/>
            <a:chOff x="693079" y="5816806"/>
            <a:chExt cx="7708413" cy="3741722"/>
          </a:xfrm>
        </p:grpSpPr>
        <p:pic>
          <p:nvPicPr>
            <p:cNvPr id="12290" name="Picture 2" descr="「neural network」的圖片搜尋結果">
              <a:extLst>
                <a:ext uri="{FF2B5EF4-FFF2-40B4-BE49-F238E27FC236}">
                  <a16:creationId xmlns:a16="http://schemas.microsoft.com/office/drawing/2014/main" id="{56F733F6-79FC-4B4D-AB76-B8D2A5B541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079" y="5816806"/>
              <a:ext cx="6373979" cy="3741722"/>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p:cNvSpPr txBox="1"/>
            <p:nvPr/>
          </p:nvSpPr>
          <p:spPr>
            <a:xfrm>
              <a:off x="7106092" y="7098043"/>
              <a:ext cx="1295400" cy="1516587"/>
            </a:xfrm>
            <a:prstGeom prst="rect">
              <a:avLst/>
            </a:prstGeom>
            <a:noFill/>
          </p:spPr>
          <p:txBody>
            <a:bodyPr wrap="square" rtlCol="0">
              <a:spAutoFit/>
            </a:bodyPr>
            <a:lstStyle/>
            <a:p>
              <a:pPr defTabSz="642915" fontAlgn="auto">
                <a:spcBef>
                  <a:spcPts val="0"/>
                </a:spcBef>
                <a:spcAft>
                  <a:spcPts val="0"/>
                </a:spcAft>
              </a:pPr>
              <a:r>
                <a:rPr kumimoji="0" lang="en-US" altLang="zh-TW" sz="1266" b="1" dirty="0">
                  <a:solidFill>
                    <a:srgbClr val="FF0000"/>
                  </a:solidFill>
                  <a:latin typeface="Arial" pitchFamily="34" charset="0"/>
                  <a:ea typeface="新細明體" panose="02020500000000000000" pitchFamily="18" charset="-120"/>
                  <a:cs typeface="Arial" pitchFamily="34" charset="0"/>
                </a:rPr>
                <a:t>Cow</a:t>
              </a:r>
            </a:p>
            <a:p>
              <a:pPr defTabSz="642915" fontAlgn="auto">
                <a:spcBef>
                  <a:spcPts val="0"/>
                </a:spcBef>
                <a:spcAft>
                  <a:spcPts val="0"/>
                </a:spcAft>
              </a:pPr>
              <a:r>
                <a:rPr kumimoji="0" lang="en-US" altLang="zh-TW" sz="1266" b="1" dirty="0">
                  <a:solidFill>
                    <a:srgbClr val="FF0000"/>
                  </a:solidFill>
                  <a:latin typeface="Arial" pitchFamily="34" charset="0"/>
                  <a:ea typeface="新細明體" panose="02020500000000000000" pitchFamily="18" charset="-120"/>
                  <a:cs typeface="Arial" pitchFamily="34" charset="0"/>
                </a:rPr>
                <a:t>Cat</a:t>
              </a:r>
            </a:p>
            <a:p>
              <a:pPr defTabSz="642915" fontAlgn="auto">
                <a:spcBef>
                  <a:spcPts val="0"/>
                </a:spcBef>
                <a:spcAft>
                  <a:spcPts val="0"/>
                </a:spcAft>
              </a:pPr>
              <a:r>
                <a:rPr kumimoji="0" lang="en-US" altLang="zh-TW" sz="1266" b="1" dirty="0">
                  <a:solidFill>
                    <a:srgbClr val="FF0000"/>
                  </a:solidFill>
                  <a:latin typeface="Arial" pitchFamily="34" charset="0"/>
                  <a:ea typeface="新細明體" panose="02020500000000000000" pitchFamily="18" charset="-120"/>
                  <a:cs typeface="Arial" pitchFamily="34" charset="0"/>
                </a:rPr>
                <a:t>…</a:t>
              </a:r>
            </a:p>
            <a:p>
              <a:pPr defTabSz="642915" fontAlgn="auto">
                <a:spcBef>
                  <a:spcPts val="0"/>
                </a:spcBef>
                <a:spcAft>
                  <a:spcPts val="0"/>
                </a:spcAft>
              </a:pPr>
              <a:r>
                <a:rPr kumimoji="0" lang="en-US" altLang="zh-TW" sz="1266" b="1" dirty="0">
                  <a:solidFill>
                    <a:srgbClr val="FF0000"/>
                  </a:solidFill>
                  <a:latin typeface="Arial" pitchFamily="34" charset="0"/>
                  <a:ea typeface="新細明體" panose="02020500000000000000" pitchFamily="18" charset="-120"/>
                  <a:cs typeface="Arial" pitchFamily="34" charset="0"/>
                </a:rPr>
                <a:t>…</a:t>
              </a:r>
            </a:p>
            <a:p>
              <a:pPr defTabSz="642915" fontAlgn="auto">
                <a:spcBef>
                  <a:spcPts val="0"/>
                </a:spcBef>
                <a:spcAft>
                  <a:spcPts val="0"/>
                </a:spcAft>
              </a:pPr>
              <a:r>
                <a:rPr kumimoji="0" lang="en-US" altLang="zh-TW" sz="1266" b="1" dirty="0">
                  <a:solidFill>
                    <a:srgbClr val="FF0000"/>
                  </a:solidFill>
                  <a:latin typeface="Arial" pitchFamily="34" charset="0"/>
                  <a:ea typeface="新細明體" panose="02020500000000000000" pitchFamily="18" charset="-120"/>
                  <a:cs typeface="Arial" pitchFamily="34" charset="0"/>
                </a:rPr>
                <a:t>Dog</a:t>
              </a:r>
              <a:endParaRPr kumimoji="0" lang="zh-TW" altLang="en-US" sz="1266" b="1" dirty="0">
                <a:solidFill>
                  <a:srgbClr val="FF0000"/>
                </a:solidFill>
                <a:latin typeface="Arial" pitchFamily="34" charset="0"/>
                <a:ea typeface="新細明體" panose="02020500000000000000" pitchFamily="18" charset="-120"/>
                <a:cs typeface="Arial" pitchFamily="34" charset="0"/>
              </a:endParaRPr>
            </a:p>
          </p:txBody>
        </p:sp>
        <p:cxnSp>
          <p:nvCxnSpPr>
            <p:cNvPr id="15" name="直線單箭頭接點 14"/>
            <p:cNvCxnSpPr/>
            <p:nvPr/>
          </p:nvCxnSpPr>
          <p:spPr>
            <a:xfrm>
              <a:off x="6211679" y="7575373"/>
              <a:ext cx="720000" cy="0"/>
            </a:xfrm>
            <a:prstGeom prst="straightConnector1">
              <a:avLst/>
            </a:prstGeom>
            <a:ln w="28575">
              <a:tailEnd type="triangle" w="lg" len="lg"/>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219483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7E82CA-3676-4C21-A6D9-0A8866673DC4}"/>
              </a:ext>
            </a:extLst>
          </p:cNvPr>
          <p:cNvSpPr>
            <a:spLocks noGrp="1"/>
          </p:cNvSpPr>
          <p:nvPr>
            <p:ph type="title"/>
          </p:nvPr>
        </p:nvSpPr>
        <p:spPr>
          <a:xfrm>
            <a:off x="609601" y="152047"/>
            <a:ext cx="5669047" cy="852863"/>
          </a:xfrm>
        </p:spPr>
        <p:txBody>
          <a:bodyPr/>
          <a:lstStyle/>
          <a:p>
            <a:r>
              <a:rPr lang="en-US" altLang="zh-TW"/>
              <a:t>Bias and Variance</a:t>
            </a:r>
            <a:endParaRPr lang="zh-TW" altLang="en-US"/>
          </a:p>
        </p:txBody>
      </p:sp>
      <mc:AlternateContent xmlns:mc="http://schemas.openxmlformats.org/markup-compatibility/2006" xmlns:a14="http://schemas.microsoft.com/office/drawing/2010/main">
        <mc:Choice Requires="a14">
          <p:sp>
            <p:nvSpPr>
              <p:cNvPr id="4" name="內容版面配置區 3">
                <a:extLst>
                  <a:ext uri="{FF2B5EF4-FFF2-40B4-BE49-F238E27FC236}">
                    <a16:creationId xmlns:a16="http://schemas.microsoft.com/office/drawing/2014/main" id="{302DB7E6-83C3-4524-9244-C15CBEA71A3C}"/>
                  </a:ext>
                </a:extLst>
              </p:cNvPr>
              <p:cNvSpPr>
                <a:spLocks noGrp="1"/>
              </p:cNvSpPr>
              <p:nvPr>
                <p:ph idx="1"/>
              </p:nvPr>
            </p:nvSpPr>
            <p:spPr>
              <a:xfrm>
                <a:off x="309739" y="3777525"/>
                <a:ext cx="11733251" cy="2831054"/>
              </a:xfrm>
            </p:spPr>
            <p:txBody>
              <a:bodyPr/>
              <a:lstStyle/>
              <a:p>
                <a:pPr marL="312528" indent="0">
                  <a:buNone/>
                </a:pPr>
                <a:r>
                  <a:rPr lang="en-US" altLang="zh-TW" dirty="0"/>
                  <a:t>where the </a:t>
                </a:r>
                <a:r>
                  <a:rPr lang="en-US" altLang="zh-TW" dirty="0">
                    <a:solidFill>
                      <a:srgbClr val="FF0000"/>
                    </a:solidFill>
                  </a:rPr>
                  <a:t>expectation is over the data </a:t>
                </a:r>
                <a:r>
                  <a:rPr lang="en-US" altLang="zh-TW" dirty="0"/>
                  <a:t>(seen as </a:t>
                </a:r>
                <a:r>
                  <a:rPr lang="en-US" altLang="zh-TW" dirty="0">
                    <a:solidFill>
                      <a:srgbClr val="FF0000"/>
                    </a:solidFill>
                  </a:rPr>
                  <a:t>samples</a:t>
                </a:r>
                <a:r>
                  <a:rPr lang="en-US" altLang="zh-TW" dirty="0"/>
                  <a:t> from a random variable) and </a:t>
                </a:r>
                <a:r>
                  <a:rPr lang="en-US" altLang="zh-TW" dirty="0">
                    <a:sym typeface="Symbol" panose="05050102010706020507" pitchFamily="18" charset="2"/>
                  </a:rPr>
                  <a:t></a:t>
                </a:r>
                <a:r>
                  <a:rPr lang="en-US" altLang="zh-TW" i="1" dirty="0"/>
                  <a:t> </a:t>
                </a:r>
                <a:r>
                  <a:rPr lang="en-US" altLang="zh-TW" dirty="0"/>
                  <a:t>is the true underlying value of </a:t>
                </a:r>
                <a:r>
                  <a:rPr lang="en-US" altLang="zh-TW" dirty="0">
                    <a:sym typeface="Symbol" panose="05050102010706020507" pitchFamily="18" charset="2"/>
                  </a:rPr>
                  <a:t></a:t>
                </a:r>
                <a:r>
                  <a:rPr lang="en-US" altLang="zh-TW" dirty="0"/>
                  <a:t> used to define the data generating distribution.</a:t>
                </a:r>
              </a:p>
              <a:p>
                <a:r>
                  <a:rPr lang="en-US" altLang="zh-TW" dirty="0"/>
                  <a:t>An estimator </a:t>
                </a:r>
                <a14:m>
                  <m:oMath xmlns:m="http://schemas.openxmlformats.org/officeDocument/2006/math">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𝜃</m:t>
                        </m:r>
                      </m:e>
                    </m:acc>
                  </m:oMath>
                </a14:m>
                <a:r>
                  <a:rPr lang="en-US" altLang="zh-TW" i="1" baseline="-25000" dirty="0"/>
                  <a:t>m</a:t>
                </a:r>
                <a:r>
                  <a:rPr lang="en-US" altLang="zh-TW" i="1" dirty="0"/>
                  <a:t> </a:t>
                </a:r>
                <a:r>
                  <a:rPr lang="en-US" altLang="zh-TW" dirty="0"/>
                  <a:t>is said to be </a:t>
                </a:r>
                <a:r>
                  <a:rPr lang="en-US" altLang="zh-TW" b="1" dirty="0">
                    <a:solidFill>
                      <a:srgbClr val="FF0000"/>
                    </a:solidFill>
                  </a:rPr>
                  <a:t>unbiased </a:t>
                </a:r>
                <a:r>
                  <a:rPr lang="en-US" altLang="zh-TW" dirty="0">
                    <a:solidFill>
                      <a:srgbClr val="FF0000"/>
                    </a:solidFill>
                  </a:rPr>
                  <a:t>if bias(</a:t>
                </a:r>
                <a14:m>
                  <m:oMath xmlns:m="http://schemas.openxmlformats.org/officeDocument/2006/math">
                    <m:acc>
                      <m:accPr>
                        <m:chr m:val="̂"/>
                        <m:ctrlPr>
                          <a:rPr lang="en-US" altLang="zh-TW" i="1">
                            <a:solidFill>
                              <a:srgbClr val="FF0000"/>
                            </a:solidFill>
                            <a:latin typeface="Cambria Math" panose="02040503050406030204" pitchFamily="18" charset="0"/>
                          </a:rPr>
                        </m:ctrlPr>
                      </m:accPr>
                      <m:e>
                        <m:r>
                          <a:rPr lang="en-US" altLang="zh-TW" i="1">
                            <a:solidFill>
                              <a:srgbClr val="FF0000"/>
                            </a:solidFill>
                            <a:latin typeface="Cambria Math" panose="02040503050406030204" pitchFamily="18" charset="0"/>
                          </a:rPr>
                          <m:t>𝜃</m:t>
                        </m:r>
                      </m:e>
                    </m:acc>
                  </m:oMath>
                </a14:m>
                <a:r>
                  <a:rPr lang="en-US" altLang="zh-TW" i="1" baseline="-25000" dirty="0">
                    <a:solidFill>
                      <a:srgbClr val="FF0000"/>
                    </a:solidFill>
                  </a:rPr>
                  <a:t>m</a:t>
                </a:r>
                <a:r>
                  <a:rPr lang="en-US" altLang="zh-TW" dirty="0">
                    <a:solidFill>
                      <a:srgbClr val="FF0000"/>
                    </a:solidFill>
                  </a:rPr>
                  <a:t>) = 0</a:t>
                </a:r>
                <a:r>
                  <a:rPr lang="en-US" altLang="zh-TW" dirty="0"/>
                  <a:t>, which implies that </a:t>
                </a:r>
                <a:r>
                  <a:rPr lang="en-US" altLang="zh-TW" dirty="0">
                    <a:solidFill>
                      <a:srgbClr val="FF0000"/>
                    </a:solidFill>
                  </a:rPr>
                  <a:t>E(</a:t>
                </a:r>
                <a14:m>
                  <m:oMath xmlns:m="http://schemas.openxmlformats.org/officeDocument/2006/math">
                    <m:acc>
                      <m:accPr>
                        <m:chr m:val="̂"/>
                        <m:ctrlPr>
                          <a:rPr lang="en-US" altLang="zh-TW" i="1">
                            <a:solidFill>
                              <a:srgbClr val="FF0000"/>
                            </a:solidFill>
                            <a:latin typeface="Cambria Math" panose="02040503050406030204" pitchFamily="18" charset="0"/>
                          </a:rPr>
                        </m:ctrlPr>
                      </m:accPr>
                      <m:e>
                        <m:r>
                          <a:rPr lang="en-US" altLang="zh-TW" i="1">
                            <a:solidFill>
                              <a:srgbClr val="FF0000"/>
                            </a:solidFill>
                            <a:latin typeface="Cambria Math" panose="02040503050406030204" pitchFamily="18" charset="0"/>
                          </a:rPr>
                          <m:t>𝜃</m:t>
                        </m:r>
                      </m:e>
                    </m:acc>
                  </m:oMath>
                </a14:m>
                <a:r>
                  <a:rPr lang="en-US" altLang="zh-TW" i="1" baseline="-25000" dirty="0">
                    <a:solidFill>
                      <a:srgbClr val="FF0000"/>
                    </a:solidFill>
                  </a:rPr>
                  <a:t>m</a:t>
                </a:r>
                <a:r>
                  <a:rPr lang="en-US" altLang="zh-TW" dirty="0">
                    <a:solidFill>
                      <a:srgbClr val="FF0000"/>
                    </a:solidFill>
                  </a:rPr>
                  <a:t>) = </a:t>
                </a:r>
                <a:r>
                  <a:rPr lang="en-US" altLang="zh-TW" dirty="0">
                    <a:solidFill>
                      <a:srgbClr val="FF0000"/>
                    </a:solidFill>
                    <a:sym typeface="Symbol" panose="05050102010706020507" pitchFamily="18" charset="2"/>
                  </a:rPr>
                  <a:t></a:t>
                </a:r>
                <a:r>
                  <a:rPr lang="en-US" altLang="zh-TW" dirty="0"/>
                  <a:t>. </a:t>
                </a:r>
                <a:endParaRPr lang="en-US" altLang="zh-TW" dirty="0" smtClean="0"/>
              </a:p>
              <a:p>
                <a:r>
                  <a:rPr lang="en-US" altLang="zh-TW" dirty="0" smtClean="0"/>
                  <a:t>An </a:t>
                </a:r>
                <a:r>
                  <a:rPr lang="en-US" altLang="zh-TW" dirty="0"/>
                  <a:t>estimator </a:t>
                </a:r>
                <a14:m>
                  <m:oMath xmlns:m="http://schemas.openxmlformats.org/officeDocument/2006/math">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𝜃</m:t>
                        </m:r>
                      </m:e>
                    </m:acc>
                  </m:oMath>
                </a14:m>
                <a:r>
                  <a:rPr lang="en-US" altLang="zh-TW" i="1" baseline="-25000" dirty="0"/>
                  <a:t>m</a:t>
                </a:r>
                <a:r>
                  <a:rPr lang="en-US" altLang="zh-TW" i="1" dirty="0"/>
                  <a:t> </a:t>
                </a:r>
                <a:r>
                  <a:rPr lang="en-US" altLang="zh-TW" dirty="0"/>
                  <a:t>is said to be </a:t>
                </a:r>
                <a:r>
                  <a:rPr lang="en-US" altLang="zh-TW" b="1" dirty="0"/>
                  <a:t>asymptotically unbiased </a:t>
                </a:r>
                <a:r>
                  <a:rPr lang="en-US" altLang="zh-TW" dirty="0"/>
                  <a:t>if </a:t>
                </a:r>
                <a:r>
                  <a:rPr lang="en-US" altLang="zh-TW" dirty="0" err="1"/>
                  <a:t>lim</a:t>
                </a:r>
                <a:r>
                  <a:rPr lang="en-US" altLang="zh-TW" dirty="0"/>
                  <a:t> </a:t>
                </a:r>
                <a:r>
                  <a:rPr lang="en-US" altLang="zh-TW" i="1" dirty="0"/>
                  <a:t>m→∞ </a:t>
                </a:r>
                <a:r>
                  <a:rPr lang="en-US" altLang="zh-TW" dirty="0"/>
                  <a:t>bias(</a:t>
                </a:r>
                <a14:m>
                  <m:oMath xmlns:m="http://schemas.openxmlformats.org/officeDocument/2006/math">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𝜃</m:t>
                        </m:r>
                      </m:e>
                    </m:acc>
                  </m:oMath>
                </a14:m>
                <a:r>
                  <a:rPr lang="en-US" altLang="zh-TW" i="1" baseline="-25000" dirty="0"/>
                  <a:t>m</a:t>
                </a:r>
                <a:r>
                  <a:rPr lang="en-US" altLang="zh-TW" dirty="0"/>
                  <a:t>) = 0, which implies that </a:t>
                </a:r>
                <a:r>
                  <a:rPr lang="en-US" altLang="zh-TW" dirty="0" err="1"/>
                  <a:t>lim</a:t>
                </a:r>
                <a:r>
                  <a:rPr lang="en-US" altLang="zh-TW" dirty="0"/>
                  <a:t> </a:t>
                </a:r>
                <a:r>
                  <a:rPr lang="en-US" altLang="zh-TW" i="1" dirty="0"/>
                  <a:t>m→∞ </a:t>
                </a:r>
                <a:r>
                  <a:rPr lang="en-US" altLang="zh-TW" dirty="0"/>
                  <a:t>E(</a:t>
                </a:r>
                <a14:m>
                  <m:oMath xmlns:m="http://schemas.openxmlformats.org/officeDocument/2006/math">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𝜃</m:t>
                        </m:r>
                      </m:e>
                    </m:acc>
                  </m:oMath>
                </a14:m>
                <a:r>
                  <a:rPr lang="en-US" altLang="zh-TW" i="1" baseline="-25000" dirty="0"/>
                  <a:t>m</a:t>
                </a:r>
                <a:r>
                  <a:rPr lang="en-US" altLang="zh-TW" dirty="0"/>
                  <a:t>) = </a:t>
                </a:r>
                <a:r>
                  <a:rPr lang="en-US" altLang="zh-TW" dirty="0">
                    <a:sym typeface="Symbol" panose="05050102010706020507" pitchFamily="18" charset="2"/>
                  </a:rPr>
                  <a:t></a:t>
                </a:r>
                <a:r>
                  <a:rPr lang="el-GR" altLang="zh-TW" dirty="0"/>
                  <a:t>.</a:t>
                </a:r>
                <a:endParaRPr lang="zh-TW" altLang="en-US" dirty="0"/>
              </a:p>
            </p:txBody>
          </p:sp>
        </mc:Choice>
        <mc:Fallback xmlns="">
          <p:sp>
            <p:nvSpPr>
              <p:cNvPr id="4" name="內容版面配置區 3">
                <a:extLst>
                  <a:ext uri="{FF2B5EF4-FFF2-40B4-BE49-F238E27FC236}">
                    <a16:creationId xmlns:a16="http://schemas.microsoft.com/office/drawing/2014/main" id="{302DB7E6-83C3-4524-9244-C15CBEA71A3C}"/>
                  </a:ext>
                </a:extLst>
              </p:cNvPr>
              <p:cNvSpPr>
                <a:spLocks noGrp="1" noRot="1" noChangeAspect="1" noMove="1" noResize="1" noEditPoints="1" noAdjustHandles="1" noChangeArrowheads="1" noChangeShapeType="1" noTextEdit="1"/>
              </p:cNvSpPr>
              <p:nvPr>
                <p:ph idx="1"/>
              </p:nvPr>
            </p:nvSpPr>
            <p:spPr>
              <a:xfrm>
                <a:off x="309739" y="3777525"/>
                <a:ext cx="11733251" cy="2831054"/>
              </a:xfrm>
              <a:blipFill>
                <a:blip r:embed="rId2"/>
                <a:stretch>
                  <a:fillRect l="-727" t="-2155"/>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3C3D628C-3E78-4F4D-BBB7-E98ABD1394DD}"/>
              </a:ext>
            </a:extLst>
          </p:cNvPr>
          <p:cNvSpPr>
            <a:spLocks noGrp="1"/>
          </p:cNvSpPr>
          <p:nvPr>
            <p:ph type="sldNum" sz="quarter" idx="4294967295"/>
          </p:nvPr>
        </p:nvSpPr>
        <p:spPr>
          <a:xfrm>
            <a:off x="11582568" y="6608988"/>
            <a:ext cx="609433" cy="248907"/>
          </a:xfrm>
        </p:spPr>
        <p:txBody>
          <a:bodyPr/>
          <a:lstStyle/>
          <a:p>
            <a:pPr defTabSz="642915"/>
            <a:fld id="{0380F808-E028-4409-AE44-3C40A6DCEC25}" type="slidenum">
              <a:rPr lang="tr-TR">
                <a:solidFill>
                  <a:prstClr val="black">
                    <a:tint val="75000"/>
                  </a:prstClr>
                </a:solidFill>
                <a:latin typeface="Calibri"/>
              </a:rPr>
              <a:pPr defTabSz="642915"/>
              <a:t>9</a:t>
            </a:fld>
            <a:endParaRPr lang="tr-TR">
              <a:solidFill>
                <a:prstClr val="black">
                  <a:tint val="75000"/>
                </a:prstClr>
              </a:solidFill>
              <a:latin typeface="Calibri"/>
            </a:endParaRPr>
          </a:p>
        </p:txBody>
      </p:sp>
      <p:pic>
        <p:nvPicPr>
          <p:cNvPr id="5" name="圖片 4">
            <a:extLst>
              <a:ext uri="{FF2B5EF4-FFF2-40B4-BE49-F238E27FC236}">
                <a16:creationId xmlns:a16="http://schemas.microsoft.com/office/drawing/2014/main" id="{C15205AC-7CFD-456B-B2FD-6F3D6D94FB5A}"/>
              </a:ext>
            </a:extLst>
          </p:cNvPr>
          <p:cNvPicPr>
            <a:picLocks noChangeAspect="1"/>
          </p:cNvPicPr>
          <p:nvPr/>
        </p:nvPicPr>
        <p:blipFill>
          <a:blip r:embed="rId3"/>
          <a:stretch>
            <a:fillRect/>
          </a:stretch>
        </p:blipFill>
        <p:spPr>
          <a:xfrm>
            <a:off x="1595575" y="2927843"/>
            <a:ext cx="4210625" cy="605046"/>
          </a:xfrm>
          <a:prstGeom prst="rect">
            <a:avLst/>
          </a:prstGeom>
        </p:spPr>
      </p:pic>
      <p:sp>
        <p:nvSpPr>
          <p:cNvPr id="6" name="內容版面配置區 3">
            <a:extLst>
              <a:ext uri="{FF2B5EF4-FFF2-40B4-BE49-F238E27FC236}">
                <a16:creationId xmlns:a16="http://schemas.microsoft.com/office/drawing/2014/main" id="{FC3B5637-9C54-41F9-8FD6-0B1CC8CF06B2}"/>
              </a:ext>
            </a:extLst>
          </p:cNvPr>
          <p:cNvSpPr txBox="1">
            <a:spLocks/>
          </p:cNvSpPr>
          <p:nvPr/>
        </p:nvSpPr>
        <p:spPr bwMode="auto">
          <a:xfrm>
            <a:off x="363316" y="1338406"/>
            <a:ext cx="7339980" cy="155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4292" tIns="32146" rIns="64292" bIns="32146" numCol="1" anchor="t" anchorCtr="0" compatLnSpc="1">
            <a:prstTxWarp prst="textNoShape">
              <a:avLst/>
            </a:prstTxWarp>
          </a:bodyPr>
          <a:lstStyle>
            <a:lvl1pPr marL="365754" indent="-365754" algn="l" rtl="0" eaLnBrk="1" fontAlgn="base" hangingPunct="1">
              <a:spcBef>
                <a:spcPct val="20000"/>
              </a:spcBef>
              <a:spcAft>
                <a:spcPct val="0"/>
              </a:spcAft>
              <a:buFont typeface="Arial" charset="0"/>
              <a:buChar char="•"/>
              <a:defRPr sz="3982" kern="1200" baseline="0">
                <a:solidFill>
                  <a:srgbClr val="000099"/>
                </a:solidFill>
                <a:latin typeface="Calibri" panose="020F0502020204030204" pitchFamily="34" charset="0"/>
                <a:ea typeface="微軟正黑體" panose="020B0604030504040204" pitchFamily="34" charset="-120"/>
                <a:cs typeface="+mn-cs"/>
              </a:defRPr>
            </a:lvl1pPr>
            <a:lvl2pPr marL="792468" indent="-304796" algn="l" rtl="0" eaLnBrk="1" fontAlgn="base" hangingPunct="1">
              <a:spcBef>
                <a:spcPct val="20000"/>
              </a:spcBef>
              <a:spcAft>
                <a:spcPct val="0"/>
              </a:spcAft>
              <a:buFont typeface="Arial" charset="0"/>
              <a:buChar char="–"/>
              <a:defRPr sz="3413" kern="1200" baseline="0">
                <a:solidFill>
                  <a:srgbClr val="000099"/>
                </a:solidFill>
                <a:latin typeface="Calibri" panose="020F0502020204030204" pitchFamily="34" charset="0"/>
                <a:ea typeface="微軟正黑體" panose="020B0604030504040204" pitchFamily="34" charset="-120"/>
                <a:cs typeface="+mn-cs"/>
              </a:defRPr>
            </a:lvl2pPr>
            <a:lvl3pPr marL="1219181" indent="-243836" algn="l" rtl="0" eaLnBrk="1" fontAlgn="base" hangingPunct="1">
              <a:spcBef>
                <a:spcPct val="20000"/>
              </a:spcBef>
              <a:spcAft>
                <a:spcPct val="0"/>
              </a:spcAft>
              <a:buFont typeface="Arial" charset="0"/>
              <a:buChar char="•"/>
              <a:defRPr sz="2844" kern="1200" baseline="0">
                <a:solidFill>
                  <a:srgbClr val="000099"/>
                </a:solidFill>
                <a:latin typeface="Calibri" panose="020F0502020204030204" pitchFamily="34" charset="0"/>
                <a:ea typeface="微軟正黑體" panose="020B0604030504040204" pitchFamily="34" charset="-120"/>
                <a:cs typeface="+mn-cs"/>
              </a:defRPr>
            </a:lvl3pPr>
            <a:lvl4pPr marL="1706853" indent="-243836" algn="l" rtl="0" eaLnBrk="1" fontAlgn="base" hangingPunct="1">
              <a:spcBef>
                <a:spcPct val="20000"/>
              </a:spcBef>
              <a:spcAft>
                <a:spcPct val="0"/>
              </a:spcAft>
              <a:buFont typeface="Arial" charset="0"/>
              <a:buChar char="–"/>
              <a:defRPr sz="2560" kern="1200" baseline="0">
                <a:solidFill>
                  <a:srgbClr val="000099"/>
                </a:solidFill>
                <a:latin typeface="Calibri" panose="020F0502020204030204" pitchFamily="34" charset="0"/>
                <a:ea typeface="微軟正黑體" panose="020B0604030504040204" pitchFamily="34" charset="-120"/>
                <a:cs typeface="+mn-cs"/>
              </a:defRPr>
            </a:lvl4pPr>
            <a:lvl5pPr marL="2194526" indent="-243836" algn="l" rtl="0" eaLnBrk="1" fontAlgn="base" hangingPunct="1">
              <a:spcBef>
                <a:spcPct val="20000"/>
              </a:spcBef>
              <a:spcAft>
                <a:spcPct val="0"/>
              </a:spcAft>
              <a:buFont typeface="Arial" charset="0"/>
              <a:buChar char="»"/>
              <a:defRPr sz="2276" kern="1200" baseline="0">
                <a:solidFill>
                  <a:srgbClr val="000099"/>
                </a:solidFill>
                <a:latin typeface="Calibri" panose="020F0502020204030204" pitchFamily="34" charset="0"/>
                <a:ea typeface="微軟正黑體" panose="020B0604030504040204" pitchFamily="34" charset="-120"/>
                <a:cs typeface="+mn-cs"/>
              </a:defRPr>
            </a:lvl5pPr>
            <a:lvl6pPr marL="2682198"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6pPr>
            <a:lvl7pPr marL="3169870"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7pPr>
            <a:lvl8pPr marL="3657543"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8pPr>
            <a:lvl9pPr marL="4145215" indent="-243836" algn="l" defTabSz="975345" rtl="0" eaLnBrk="1" latinLnBrk="0" hangingPunct="1">
              <a:spcBef>
                <a:spcPct val="20000"/>
              </a:spcBef>
              <a:buFont typeface="Arial" pitchFamily="34" charset="0"/>
              <a:buChar char="•"/>
              <a:defRPr sz="2133" kern="1200">
                <a:solidFill>
                  <a:schemeClr val="tx1"/>
                </a:solidFill>
                <a:latin typeface="+mn-lt"/>
                <a:ea typeface="+mn-ea"/>
                <a:cs typeface="+mn-cs"/>
              </a:defRPr>
            </a:lvl9pPr>
          </a:lstStyle>
          <a:p>
            <a:pPr marL="257162" indent="-257162" defTabSz="642915"/>
            <a:r>
              <a:rPr kumimoji="0" lang="en-US" altLang="zh-TW" sz="2800" dirty="0"/>
              <a:t>Bias and variance measure two different sources of </a:t>
            </a:r>
            <a:r>
              <a:rPr kumimoji="0" lang="en-US" altLang="zh-TW" sz="2800" dirty="0">
                <a:solidFill>
                  <a:srgbClr val="FF0000"/>
                </a:solidFill>
              </a:rPr>
              <a:t>error</a:t>
            </a:r>
            <a:r>
              <a:rPr kumimoji="0" lang="en-US" altLang="zh-TW" sz="2800" dirty="0"/>
              <a:t> in an estimator</a:t>
            </a:r>
          </a:p>
          <a:p>
            <a:pPr marL="257162" indent="-257162" defTabSz="642915"/>
            <a:r>
              <a:rPr kumimoji="0" lang="en-US" altLang="zh-TW" sz="2800" dirty="0"/>
              <a:t>The </a:t>
            </a:r>
            <a:r>
              <a:rPr kumimoji="0" lang="en-US" altLang="zh-TW" sz="2800" dirty="0">
                <a:solidFill>
                  <a:srgbClr val="FF0000"/>
                </a:solidFill>
              </a:rPr>
              <a:t>bias</a:t>
            </a:r>
            <a:r>
              <a:rPr kumimoji="0" lang="en-US" altLang="zh-TW" sz="2800" dirty="0"/>
              <a:t> of an estimator is defined as:</a:t>
            </a:r>
          </a:p>
        </p:txBody>
      </p:sp>
      <p:pic>
        <p:nvPicPr>
          <p:cNvPr id="1026" name="Picture 2" descr="「bias and variance」的圖片搜尋結果">
            <a:extLst>
              <a:ext uri="{FF2B5EF4-FFF2-40B4-BE49-F238E27FC236}">
                <a16:creationId xmlns:a16="http://schemas.microsoft.com/office/drawing/2014/main" id="{DD55840A-62B1-4236-BED1-1ABEB45C04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4683" y="120351"/>
            <a:ext cx="3674861" cy="3626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698443"/>
      </p:ext>
    </p:extLst>
  </p:cSld>
  <p:clrMapOvr>
    <a:masterClrMapping/>
  </p:clrMapOvr>
  <p:transition>
    <p:fade thruBlk="1"/>
  </p:transition>
  <p:timing>
    <p:tnLst>
      <p:par>
        <p:cTn id="1" dur="indefinite" restart="never" nodeType="tmRoot"/>
      </p:par>
    </p:tnLst>
  </p:timing>
</p:sld>
</file>

<file path=ppt/theme/_rels/theme10.xml.rels><?xml version="1.0" encoding="UTF-8" standalone="yes"?>
<Relationships xmlns="http://schemas.openxmlformats.org/package/2006/relationships"><Relationship Id="rId1" Type="http://schemas.openxmlformats.org/officeDocument/2006/relationships/image" Target="../media/image4.jpeg"/></Relationships>
</file>

<file path=ppt/theme/_rels/theme7.xml.rels><?xml version="1.0" encoding="UTF-8" standalone="yes"?>
<Relationships xmlns="http://schemas.openxmlformats.org/package/2006/relationships"><Relationship Id="rId1" Type="http://schemas.openxmlformats.org/officeDocument/2006/relationships/image" Target="../media/image4.jpeg"/></Relationships>
</file>

<file path=ppt/theme/_rels/theme8.xml.rels><?xml version="1.0" encoding="UTF-8" standalone="yes"?>
<Relationships xmlns="http://schemas.openxmlformats.org/package/2006/relationships"><Relationship Id="rId1" Type="http://schemas.openxmlformats.org/officeDocument/2006/relationships/image" Target="../media/image4.jpeg"/></Relationships>
</file>

<file path=ppt/theme/_rels/theme9.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自訂設計">
  <a:themeElements>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設計">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0" i="0" u="none" strike="noStrike" cap="none" normalizeH="0" baseline="0" smtClean="0">
            <a:ln>
              <a:noFill/>
            </a:ln>
            <a:solidFill>
              <a:schemeClr val="tx1"/>
            </a:solidFill>
            <a:effectLst/>
            <a:latin typeface="Antique Olive"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0" i="0" u="none" strike="noStrike" cap="none" normalizeH="0" baseline="0" smtClean="0">
            <a:ln>
              <a:noFill/>
            </a:ln>
            <a:solidFill>
              <a:schemeClr val="tx1"/>
            </a:solidFill>
            <a:effectLst/>
            <a:latin typeface="Antique Olive" pitchFamily="34" charset="0"/>
            <a:ea typeface="新細明體" pitchFamily="18" charset="-120"/>
          </a:defRPr>
        </a:defPPr>
      </a:lstStyle>
    </a:lnDef>
  </a:objectDefaults>
  <a:extraClrSchemeLst>
    <a:extraClrScheme>
      <a:clrScheme name="自訂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訂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訂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訂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訂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訂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訂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訂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訂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訂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訂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訂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光暈邊緣">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11.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IDS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DSL" id="{8CEEF6A8-C9B4-4FCC-AF6B-0BC4EA9182A9}" vid="{686FD5D9-5552-4678-99EF-CA05784916EC}"/>
    </a:ext>
  </a:extLst>
</a:theme>
</file>

<file path=ppt/theme/theme3.xml><?xml version="1.0" encoding="utf-8"?>
<a:theme xmlns:a="http://schemas.openxmlformats.org/drawingml/2006/main" name="2_IDS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DSL" id="{8CEEF6A8-C9B4-4FCC-AF6B-0BC4EA9182A9}" vid="{686FD5D9-5552-4678-99EF-CA05784916EC}"/>
    </a:ext>
  </a:extLst>
</a:theme>
</file>

<file path=ppt/theme/theme4.xml><?xml version="1.0" encoding="utf-8"?>
<a:theme xmlns:a="http://schemas.openxmlformats.org/drawingml/2006/main" name="1_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8.xml><?xml version="1.0" encoding="utf-8"?>
<a:theme xmlns:a="http://schemas.openxmlformats.org/drawingml/2006/main" name="2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9.xml><?xml version="1.0" encoding="utf-8"?>
<a:theme xmlns:a="http://schemas.openxmlformats.org/drawingml/2006/main" name="3_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8909</TotalTime>
  <Words>676</Words>
  <Application>Microsoft Office PowerPoint</Application>
  <PresentationFormat>寬螢幕</PresentationFormat>
  <Paragraphs>130</Paragraphs>
  <Slides>14</Slides>
  <Notes>1</Notes>
  <HiddenSlides>0</HiddenSlides>
  <MMClips>0</MMClips>
  <ScaleCrop>false</ScaleCrop>
  <HeadingPairs>
    <vt:vector size="6" baseType="variant">
      <vt:variant>
        <vt:lpstr>使用字型</vt:lpstr>
      </vt:variant>
      <vt:variant>
        <vt:i4>19</vt:i4>
      </vt:variant>
      <vt:variant>
        <vt:lpstr>佈景主題</vt:lpstr>
      </vt:variant>
      <vt:variant>
        <vt:i4>10</vt:i4>
      </vt:variant>
      <vt:variant>
        <vt:lpstr>投影片標題</vt:lpstr>
      </vt:variant>
      <vt:variant>
        <vt:i4>14</vt:i4>
      </vt:variant>
    </vt:vector>
  </HeadingPairs>
  <TitlesOfParts>
    <vt:vector size="43" baseType="lpstr">
      <vt:lpstr>Antique Olive</vt:lpstr>
      <vt:lpstr>ComputerModernBoldExtended</vt:lpstr>
      <vt:lpstr>DejaVu Serif</vt:lpstr>
      <vt:lpstr>Latin Modern Math</vt:lpstr>
      <vt:lpstr>Monotype Sorts</vt:lpstr>
      <vt:lpstr>Noto Sans CJK JP Regular</vt:lpstr>
      <vt:lpstr>微軟正黑體</vt:lpstr>
      <vt:lpstr>新細明體</vt:lpstr>
      <vt:lpstr>標楷體</vt:lpstr>
      <vt:lpstr>Arial</vt:lpstr>
      <vt:lpstr>Calibri</vt:lpstr>
      <vt:lpstr>Calibri Light</vt:lpstr>
      <vt:lpstr>Cambria Math</vt:lpstr>
      <vt:lpstr>Corbel</vt:lpstr>
      <vt:lpstr>Symbol</vt:lpstr>
      <vt:lpstr>Tahoma</vt:lpstr>
      <vt:lpstr>Times New Roman</vt:lpstr>
      <vt:lpstr>Wingdings</vt:lpstr>
      <vt:lpstr>Wingdings 2</vt:lpstr>
      <vt:lpstr>自訂設計</vt:lpstr>
      <vt:lpstr>1_IDSL</vt:lpstr>
      <vt:lpstr>2_IDSL</vt:lpstr>
      <vt:lpstr>1_自訂設計</vt:lpstr>
      <vt:lpstr>2_自訂設計</vt:lpstr>
      <vt:lpstr>3_自訂設計</vt:lpstr>
      <vt:lpstr>1_Module</vt:lpstr>
      <vt:lpstr>2_Module</vt:lpstr>
      <vt:lpstr>3_Module</vt:lpstr>
      <vt:lpstr>Module</vt:lpstr>
      <vt:lpstr>成績分佈</vt:lpstr>
      <vt:lpstr>PowerPoint 簡報</vt:lpstr>
      <vt:lpstr>PowerPoint 簡報</vt:lpstr>
      <vt:lpstr>K-Fold Cross-Validation</vt:lpstr>
      <vt:lpstr>Dropout</vt:lpstr>
      <vt:lpstr>Zero Padding Controls Size</vt:lpstr>
      <vt:lpstr>PowerPoint 簡報</vt:lpstr>
      <vt:lpstr>Output Types</vt:lpstr>
      <vt:lpstr>Bias and Variance</vt:lpstr>
      <vt:lpstr>PowerPoint 簡報</vt:lpstr>
      <vt:lpstr>PowerPoint 簡報</vt:lpstr>
      <vt:lpstr>RMSProp + Momentum</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 Decision Trees and Decision Rules</dc:title>
  <dc:creator>C. C. HSU</dc:creator>
  <cp:lastModifiedBy>User</cp:lastModifiedBy>
  <cp:revision>837</cp:revision>
  <dcterms:created xsi:type="dcterms:W3CDTF">2004-03-02T09:10:55Z</dcterms:created>
  <dcterms:modified xsi:type="dcterms:W3CDTF">2024-04-10T03:34:46Z</dcterms:modified>
</cp:coreProperties>
</file>