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0d271f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0d271f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a097a5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a097a5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b78966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b7896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323a2a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323a2a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cf1ed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cf1ed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b78966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b78966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b78966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b78966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583f4d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583f4d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0d271f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0d271f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 climate accord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https://www.acton.org/publications/transatlantic/2017/12/15/economics-and-ethics-bitcoin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56090e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56090e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 for way more than it costs to mine, incentive to mine and still make a profit after power costs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replace hardware sooner the more power you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https://www.newyorker.com/news/daily-comment/why-bitcoin-is-bad-for-the-environment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vestopedia.com/articles/forex/121815/bitcoins-price-history.asp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ws.artnet.com/market/think-artists-are-getting-rich-off-nfts-think-again-1962752" TargetMode="External"/><Relationship Id="rId4" Type="http://schemas.openxmlformats.org/officeDocument/2006/relationships/hyperlink" Target="https://www.abc.net.au/news/science/2021-03-16/nfts-artists-report-their-work-is-being-stolen-and-sold/13249408" TargetMode="External"/><Relationship Id="rId5" Type="http://schemas.openxmlformats.org/officeDocument/2006/relationships/hyperlink" Target="https://twitter.com/nicodotgay/status/1458891554026930181?s=20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ntsstyle.medium.com/why-nfts-are-bad-the-long-version-2c16dae145e2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caf.io/cbeci/index" TargetMode="External"/><Relationship Id="rId4" Type="http://schemas.openxmlformats.org/officeDocument/2006/relationships/hyperlink" Target="https://digiconomist.net/bitcoin-energy-consumption/" TargetMode="External"/><Relationship Id="rId5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512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Blockchain and Bitcoin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gradFill>
            <a:gsLst>
              <a:gs pos="0">
                <a:srgbClr val="24D2BA"/>
              </a:gs>
              <a:gs pos="100000">
                <a:srgbClr val="155E54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Ivy Yeoh, Cami Lawson, Brooks Danielson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Proposing an ethical use of the blockchain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Proof of work/proof of stake = proof of resources, incentivises hoarding, scarcity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Reversal: proof of donation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Donation (rate 100:1) to list of pre-approved organizations = more entries in lottery for coins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Solving the blockchain hash arbitrarily easy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	1 account per person-SSN? Biometrics? ToS?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do you think?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027775" y="2114100"/>
            <a:ext cx="627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the idea of an ethical cryptocurrency doomed to fail?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have any ideas to improve the system?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have any ideas to take advantage of the system?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850" y="3556575"/>
            <a:ext cx="4650149" cy="15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975" y="1318650"/>
            <a:ext cx="1678500" cy="16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4450" y="4471100"/>
            <a:ext cx="415227" cy="41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Blockchain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16750" y="2078875"/>
            <a:ext cx="45609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to time-stamp a digital document- Stuart Haber and W Scott Stornetta (1991)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Blockchain is a type of distributed ledger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Blocks are linked </a:t>
            </a:r>
            <a:r>
              <a:rPr lang="en">
                <a:solidFill>
                  <a:schemeClr val="lt1"/>
                </a:solidFill>
              </a:rPr>
              <a:t>together</a:t>
            </a:r>
            <a:r>
              <a:rPr lang="en">
                <a:solidFill>
                  <a:schemeClr val="lt1"/>
                </a:solidFill>
              </a:rPr>
              <a:t> by cryptography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Bitcoin uses SHA-256, Ethereum uses </a:t>
            </a:r>
            <a:r>
              <a:rPr lang="en">
                <a:solidFill>
                  <a:schemeClr val="lt1"/>
                </a:solidFill>
              </a:rPr>
              <a:t>Keccak</a:t>
            </a:r>
            <a:r>
              <a:rPr lang="en">
                <a:solidFill>
                  <a:schemeClr val="lt1"/>
                </a:solidFill>
              </a:rPr>
              <a:t>-256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650" y="1853849"/>
            <a:ext cx="3446049" cy="22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Blockchain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73400" y="1907300"/>
            <a:ext cx="266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Blocks contain transaction data, hash of the precious block, timestamp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Proof of Work, Stake, Burn, Capacity, Elapsed Time, etc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000" y="1198957"/>
            <a:ext cx="5635224" cy="3169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Consensus Algorithms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72750" y="2088150"/>
            <a:ext cx="240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Proof of Work 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Everybody is allowed to mine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Miners try to solve mathematical problems to mine blocks and gain reward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23638" y="2088150"/>
            <a:ext cx="2655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Stake</a:t>
            </a:r>
            <a:endParaRPr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select few are allowed to validate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Validators put coins at stake like a security deposit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Randomly selected with higher chances proportional to stake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021125" y="2088150"/>
            <a:ext cx="21918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Burn </a:t>
            </a:r>
            <a:endParaRPr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Validators “burn” coins by sending them to unreachable location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Randomly selected to mine the next block and gain reward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Bitcoin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Satoshi Nakamoto 2008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Fixed limit of 21 million coins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Bitcoin’s Price History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SHA-256 hashing, Hashcash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Bitcoin Miner demonstration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El Salvador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8270" r="8270" t="0"/>
          <a:stretch/>
        </p:blipFill>
        <p:spPr>
          <a:xfrm>
            <a:off x="4572001" y="1657450"/>
            <a:ext cx="3511574" cy="23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128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NFTs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65825" y="1820675"/>
            <a:ext cx="4774200" cy="20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Non-Fungible Tokens (as in, each is unique)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Ownership (of the token) recorded on the blockchain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Super high (if variable) average sale price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250" y="1820674"/>
            <a:ext cx="3997500" cy="19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906750" y="3944675"/>
            <a:ext cx="354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This NFT, Cryptopunk #3100, sold for $7,673,652 on the </a:t>
            </a:r>
            <a:r>
              <a:rPr lang="en" sz="1100">
                <a:solidFill>
                  <a:schemeClr val="lt1"/>
                </a:solidFill>
              </a:rPr>
              <a:t>Ethereum</a:t>
            </a:r>
            <a:r>
              <a:rPr lang="en" sz="1100">
                <a:solidFill>
                  <a:schemeClr val="lt1"/>
                </a:solidFill>
              </a:rPr>
              <a:t> blockchain. Like, what?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0" y="1117375"/>
            <a:ext cx="430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NFTs and 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0" y="1868850"/>
            <a:ext cx="430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Artists are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making way less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than average sale price suggests;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Some are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having their work turned into NFTs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without their permission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8850" y="4605625"/>
            <a:ext cx="4029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@nicodotgay on twitter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537875"/>
            <a:ext cx="4365819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0871" y="3144600"/>
            <a:ext cx="1407725" cy="146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397138" y="4605625"/>
            <a:ext cx="3775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I’m not linking this one. It’s lazy lion NFTs, look it up yourself.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Ethical Dilemmas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Environmental Impacts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Exploitation of working class</a:t>
            </a:r>
            <a:endParaRPr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Not a reliable income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The more people, the higher the price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Proof of Resources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Illegal Activity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NFTs are bad: the long version</a:t>
            </a:r>
            <a:r>
              <a:rPr lang="en">
                <a:solidFill>
                  <a:schemeClr val="lt1"/>
                </a:solidFill>
              </a:rPr>
              <a:t> (</a:t>
            </a:r>
            <a:r>
              <a:rPr i="1" lang="en">
                <a:solidFill>
                  <a:schemeClr val="lt1"/>
                </a:solidFill>
              </a:rPr>
              <a:t>Medium</a:t>
            </a:r>
            <a:r>
              <a:rPr lang="en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Economic theory is dumb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Feeling SAD? What You Can Do About It - Cohen Medical Associates"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200" y="1985863"/>
            <a:ext cx="25812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D2BA"/>
            </a:gs>
            <a:gs pos="100000">
              <a:srgbClr val="155E5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Environmental Impacts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395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Bitcoin power demand</a:t>
            </a:r>
            <a:endParaRPr>
              <a:solidFill>
                <a:schemeClr val="accent5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○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https://digiconomist.net/bitcoin-energy-consumption/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High amount of power for low amount of users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“currently costs between USD $7-11,000 of electricity to mine one bitcoin”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More </a:t>
            </a:r>
            <a:r>
              <a:rPr lang="en">
                <a:solidFill>
                  <a:schemeClr val="lt1"/>
                </a:solidFill>
              </a:rPr>
              <a:t>e-waste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Crypto Climate Accord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100% renewable energy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Crypto&amp;#39;s Slow Motion Gold Rush - IEEE Spectrum"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000" y="1335336"/>
            <a:ext cx="3951599" cy="296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