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EC11A-E0F4-9062-CA5E-49B1661A8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D5B20B-006E-687C-B88E-FC4837E77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E80529-FED5-721E-571F-2340F56B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5457-26BF-4854-A867-4727F8267111}" type="datetimeFigureOut">
              <a:rPr lang="zh-CN" altLang="en-US" smtClean="0"/>
              <a:t>2024-08-10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A2B70E-8A83-79C1-9F8B-40DD1B4E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99692A-32D0-6564-9AAC-609A4CFD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994E-2457-4362-82C9-EB347F24D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66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BADFC-2093-2B88-5CF8-01229C2C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A52969-9801-8D51-9290-153A7BF83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8C8EA-D00F-E2AD-54B6-B049B1C7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5457-26BF-4854-A867-4727F8267111}" type="datetimeFigureOut">
              <a:rPr lang="zh-CN" altLang="en-US" smtClean="0"/>
              <a:t>2024-08-10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EFA893-2C0F-95F3-3756-FC73AAF0D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DB50A8-FA14-1774-4749-9F67C9E9A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994E-2457-4362-82C9-EB347F24D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83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92A7B8-8D81-1BAA-5F9B-C964C70B5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C7DE2A-37E1-188D-8848-5B109EEE1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E825A1-14EA-DACC-9451-08017889B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5457-26BF-4854-A867-4727F8267111}" type="datetimeFigureOut">
              <a:rPr lang="zh-CN" altLang="en-US" smtClean="0"/>
              <a:t>2024-08-10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750A4B-F175-D623-3EDE-B20A01C9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91E1E-8AF9-56F5-13CB-D18EB989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994E-2457-4362-82C9-EB347F24D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39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511D2-581F-F1A9-F19E-CA43659C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99BCEA-2BCF-503B-C799-F61C2FDD3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DBED4-431A-31CD-841E-F51A0015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5457-26BF-4854-A867-4727F8267111}" type="datetimeFigureOut">
              <a:rPr lang="zh-CN" altLang="en-US" smtClean="0"/>
              <a:t>2024-08-10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27F3C-62F8-E046-718C-9BBEEBFA9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78B4BC-7ADB-28FD-D181-BC13AFCB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994E-2457-4362-82C9-EB347F24D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98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68CEA-B272-CBE8-67AE-756412287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A34548-7979-CFFA-76B5-20EF35C4E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556FAA-A769-B371-3BB6-10CEF09D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5457-26BF-4854-A867-4727F8267111}" type="datetimeFigureOut">
              <a:rPr lang="zh-CN" altLang="en-US" smtClean="0"/>
              <a:t>2024-08-10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5D35BF-ED8F-7094-2C2C-8B4B3DA7A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51E93-5858-7984-17C9-7E1AA346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994E-2457-4362-82C9-EB347F24D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55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E2154-A8C1-96F8-AFB4-5F694BBB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5C581-4FD6-2984-83DC-414D6505E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41C7E2-A0CA-9CD1-3D66-8AD6BEA62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A91A46-3E78-DFFF-BDF2-73B2E4C4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5457-26BF-4854-A867-4727F8267111}" type="datetimeFigureOut">
              <a:rPr lang="zh-CN" altLang="en-US" smtClean="0"/>
              <a:t>2024-08-10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888CCE-765A-F288-20DE-FB435600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DDC713-45D6-7608-3814-B0AB655AE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994E-2457-4362-82C9-EB347F24D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32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76D0E-A08F-55D6-770D-2E492A852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C2613C-F103-1ABE-000C-621091A80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A81C16-258D-65FA-1732-D8EF89BEB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7D1ED4-BF68-36D7-E215-13BC0B815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D094CF-963F-5A45-0D22-C5758B753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066C2F-B816-0823-24BA-AF52BE160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5457-26BF-4854-A867-4727F8267111}" type="datetimeFigureOut">
              <a:rPr lang="zh-CN" altLang="en-US" smtClean="0"/>
              <a:t>2024-08-10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B87009-00DA-0716-E48D-F6317A9AE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03F115-8B07-91BC-32E3-99ED14B0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994E-2457-4362-82C9-EB347F24D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24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F2D85-C03B-3E76-7947-5D7981CE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881A94-7505-1C10-9332-491A63779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5457-26BF-4854-A867-4727F8267111}" type="datetimeFigureOut">
              <a:rPr lang="zh-CN" altLang="en-US" smtClean="0"/>
              <a:t>2024-08-10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1F3BFD-4A85-3CB4-2747-3481E69D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3D2183-C5B4-D6D5-AC1A-F49AC252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994E-2457-4362-82C9-EB347F24D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05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3A5D53-2A25-F658-1E48-64474D2E7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5457-26BF-4854-A867-4727F8267111}" type="datetimeFigureOut">
              <a:rPr lang="zh-CN" altLang="en-US" smtClean="0"/>
              <a:t>2024-08-10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00582A-9C30-643F-0B0C-ACDA8B65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2C771D-1E90-27D6-D6AB-F2EA726C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994E-2457-4362-82C9-EB347F24D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87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11032-CFF9-1303-CD7A-F45613C9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A1C41-712E-64DC-7389-1E28935C4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AE3B1D-8E1C-7639-FCF6-7BA1F1DC3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00A0E8-924E-8E36-FCD5-C362AB270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5457-26BF-4854-A867-4727F8267111}" type="datetimeFigureOut">
              <a:rPr lang="zh-CN" altLang="en-US" smtClean="0"/>
              <a:t>2024-08-10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E02ABC-BAF9-696C-B1AF-839407DE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A2C251-DD22-C7DA-8CBA-C07188D2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994E-2457-4362-82C9-EB347F24D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60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9688A-FBB9-2FC1-C4A3-FC390BF0F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C3EFE8-1101-4E8B-8FA2-F76A8E527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48046A-ED9C-9661-C311-2A417DBEE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7C59D9-F89F-A523-45A7-40F62220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5457-26BF-4854-A867-4727F8267111}" type="datetimeFigureOut">
              <a:rPr lang="zh-CN" altLang="en-US" smtClean="0"/>
              <a:t>2024-08-10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B4037A-5261-1A83-8486-E44090CD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588FD7-4864-E6C2-7304-18C4BBD1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994E-2457-4362-82C9-EB347F24D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3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68D613-A4B8-863C-951B-E03F27F2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343C8D-9682-EFA5-6142-7D9A07DAA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8B3DD5-F739-A70A-C1FD-A3A5B6D4F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15457-26BF-4854-A867-4727F8267111}" type="datetimeFigureOut">
              <a:rPr lang="zh-CN" altLang="en-US" smtClean="0"/>
              <a:t>2024-08-10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4BB243-C7EA-BB92-B85B-416652CA7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319A02-527E-C407-C9F9-3B8CD7EBD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2994E-2457-4362-82C9-EB347F24D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6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7D493AD-46F6-3B79-E1C6-3810E2A31375}"/>
              </a:ext>
            </a:extLst>
          </p:cNvPr>
          <p:cNvSpPr/>
          <p:nvPr/>
        </p:nvSpPr>
        <p:spPr>
          <a:xfrm>
            <a:off x="161366" y="107575"/>
            <a:ext cx="5746376" cy="65191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77F5CC-CE0D-4949-2E16-58BC201A1B17}"/>
              </a:ext>
            </a:extLst>
          </p:cNvPr>
          <p:cNvSpPr txBox="1"/>
          <p:nvPr/>
        </p:nvSpPr>
        <p:spPr>
          <a:xfrm>
            <a:off x="2160496" y="231304"/>
            <a:ext cx="244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藏宝大师架构图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5988725-3A77-5303-DCE0-0A840367CFF1}"/>
              </a:ext>
            </a:extLst>
          </p:cNvPr>
          <p:cNvSpPr/>
          <p:nvPr/>
        </p:nvSpPr>
        <p:spPr>
          <a:xfrm>
            <a:off x="277904" y="1909482"/>
            <a:ext cx="5549153" cy="1371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283E627-5F19-6054-EECB-A11596F6CB28}"/>
              </a:ext>
            </a:extLst>
          </p:cNvPr>
          <p:cNvSpPr/>
          <p:nvPr/>
        </p:nvSpPr>
        <p:spPr>
          <a:xfrm>
            <a:off x="277905" y="600636"/>
            <a:ext cx="5549154" cy="116541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ACA8915-D42F-13B8-D229-B3F69BFC53E6}"/>
              </a:ext>
            </a:extLst>
          </p:cNvPr>
          <p:cNvSpPr txBox="1"/>
          <p:nvPr/>
        </p:nvSpPr>
        <p:spPr>
          <a:xfrm>
            <a:off x="367553" y="753001"/>
            <a:ext cx="510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界面层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C26B873-9F70-B9BE-EF92-BF4C87B9315C}"/>
              </a:ext>
            </a:extLst>
          </p:cNvPr>
          <p:cNvSpPr/>
          <p:nvPr/>
        </p:nvSpPr>
        <p:spPr>
          <a:xfrm>
            <a:off x="277904" y="3428999"/>
            <a:ext cx="5549153" cy="145676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F7BEB39-C95A-4D3C-7E60-8F8F6B8682AC}"/>
              </a:ext>
            </a:extLst>
          </p:cNvPr>
          <p:cNvSpPr txBox="1"/>
          <p:nvPr/>
        </p:nvSpPr>
        <p:spPr>
          <a:xfrm>
            <a:off x="367553" y="1867379"/>
            <a:ext cx="627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应用服务层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2B6674E-6574-802E-FEAB-C76024DB97A8}"/>
              </a:ext>
            </a:extLst>
          </p:cNvPr>
          <p:cNvSpPr txBox="1"/>
          <p:nvPr/>
        </p:nvSpPr>
        <p:spPr>
          <a:xfrm>
            <a:off x="367553" y="3567954"/>
            <a:ext cx="510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数据库层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55EF922-1691-4085-A095-885E2F42E529}"/>
              </a:ext>
            </a:extLst>
          </p:cNvPr>
          <p:cNvSpPr/>
          <p:nvPr/>
        </p:nvSpPr>
        <p:spPr>
          <a:xfrm>
            <a:off x="277904" y="5074024"/>
            <a:ext cx="5549153" cy="14567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A28A370-B6B6-C7A1-394B-B54F78BE9491}"/>
              </a:ext>
            </a:extLst>
          </p:cNvPr>
          <p:cNvSpPr txBox="1"/>
          <p:nvPr/>
        </p:nvSpPr>
        <p:spPr>
          <a:xfrm>
            <a:off x="367553" y="5202242"/>
            <a:ext cx="510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基础设施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6E39C60-23DD-5C47-5938-EE5DD48DE8C9}"/>
              </a:ext>
            </a:extLst>
          </p:cNvPr>
          <p:cNvSpPr/>
          <p:nvPr/>
        </p:nvSpPr>
        <p:spPr>
          <a:xfrm>
            <a:off x="878541" y="842682"/>
            <a:ext cx="1246092" cy="5199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cocos2D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94F4BDF-0154-EC8C-BCDB-F7D1F4ECE6C9}"/>
              </a:ext>
            </a:extLst>
          </p:cNvPr>
          <p:cNvSpPr/>
          <p:nvPr/>
        </p:nvSpPr>
        <p:spPr>
          <a:xfrm>
            <a:off x="2366682" y="860611"/>
            <a:ext cx="1335743" cy="5199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html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FE996D6-0AC6-BC9D-2313-627AE065A81B}"/>
              </a:ext>
            </a:extLst>
          </p:cNvPr>
          <p:cNvSpPr/>
          <p:nvPr/>
        </p:nvSpPr>
        <p:spPr>
          <a:xfrm>
            <a:off x="3939989" y="856131"/>
            <a:ext cx="1335743" cy="52891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Javascript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2FA31FD-B54C-A8B4-1F40-FE271426BA01}"/>
              </a:ext>
            </a:extLst>
          </p:cNvPr>
          <p:cNvSpPr/>
          <p:nvPr/>
        </p:nvSpPr>
        <p:spPr>
          <a:xfrm>
            <a:off x="874061" y="2335305"/>
            <a:ext cx="1246092" cy="51995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C316271-7C07-0E02-C1DB-067D38447B1B}"/>
              </a:ext>
            </a:extLst>
          </p:cNvPr>
          <p:cNvSpPr/>
          <p:nvPr/>
        </p:nvSpPr>
        <p:spPr>
          <a:xfrm>
            <a:off x="2366682" y="2335305"/>
            <a:ext cx="1147483" cy="51995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fastapi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AB3AA55-FE6E-5E11-5E6C-8DB3D8468706}"/>
              </a:ext>
            </a:extLst>
          </p:cNvPr>
          <p:cNvSpPr/>
          <p:nvPr/>
        </p:nvSpPr>
        <p:spPr>
          <a:xfrm>
            <a:off x="874061" y="3908141"/>
            <a:ext cx="1246092" cy="51995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mysql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9662D5F-972C-326A-0DC6-F0FB9DE25303}"/>
              </a:ext>
            </a:extLst>
          </p:cNvPr>
          <p:cNvSpPr/>
          <p:nvPr/>
        </p:nvSpPr>
        <p:spPr>
          <a:xfrm>
            <a:off x="2366682" y="3897405"/>
            <a:ext cx="1246092" cy="51995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mongodb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BE6AE53-91D6-763A-686F-C242754519FA}"/>
              </a:ext>
            </a:extLst>
          </p:cNvPr>
          <p:cNvSpPr/>
          <p:nvPr/>
        </p:nvSpPr>
        <p:spPr>
          <a:xfrm>
            <a:off x="3850342" y="3908141"/>
            <a:ext cx="1246092" cy="51995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redis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A9250C7-6081-7686-506E-41A6F12BCC60}"/>
              </a:ext>
            </a:extLst>
          </p:cNvPr>
          <p:cNvSpPr/>
          <p:nvPr/>
        </p:nvSpPr>
        <p:spPr>
          <a:xfrm>
            <a:off x="874061" y="5549153"/>
            <a:ext cx="2532527" cy="44823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InternLM2-Chat-7B 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5DDF8C7-5B48-B372-A184-8A072C9F26E1}"/>
              </a:ext>
            </a:extLst>
          </p:cNvPr>
          <p:cNvSpPr/>
          <p:nvPr/>
        </p:nvSpPr>
        <p:spPr>
          <a:xfrm>
            <a:off x="3523126" y="5549153"/>
            <a:ext cx="2178422" cy="45318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Intern studio</a:t>
            </a:r>
            <a:r>
              <a:rPr lang="zh-CN" altLang="en-US" dirty="0"/>
              <a:t>开发机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E31E3B5-E559-3460-BAFC-84409F950B0F}"/>
              </a:ext>
            </a:extLst>
          </p:cNvPr>
          <p:cNvSpPr/>
          <p:nvPr/>
        </p:nvSpPr>
        <p:spPr>
          <a:xfrm>
            <a:off x="3630703" y="2335305"/>
            <a:ext cx="2124633" cy="51995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InternLM2-Chat-7B</a:t>
            </a:r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BA1B4247-EE22-9194-349C-424C07EB0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621" y="629309"/>
            <a:ext cx="5997387" cy="5997387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C885381C-801A-7AB0-D00D-C85FA6D5A692}"/>
              </a:ext>
            </a:extLst>
          </p:cNvPr>
          <p:cNvSpPr txBox="1"/>
          <p:nvPr/>
        </p:nvSpPr>
        <p:spPr>
          <a:xfrm>
            <a:off x="8301320" y="202632"/>
            <a:ext cx="244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藏宝大师效果图</a:t>
            </a:r>
          </a:p>
        </p:txBody>
      </p:sp>
    </p:spTree>
    <p:extLst>
      <p:ext uri="{BB962C8B-B14F-4D97-AF65-F5344CB8AC3E}">
        <p14:creationId xmlns:p14="http://schemas.microsoft.com/office/powerpoint/2010/main" val="2144091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31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风波 孙</dc:creator>
  <cp:lastModifiedBy>风波 孙</cp:lastModifiedBy>
  <cp:revision>6</cp:revision>
  <dcterms:created xsi:type="dcterms:W3CDTF">2024-08-10T00:26:43Z</dcterms:created>
  <dcterms:modified xsi:type="dcterms:W3CDTF">2024-08-10T00:59:47Z</dcterms:modified>
</cp:coreProperties>
</file>