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4BD5C-F471-41A5-88C4-C7601B74F5B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596B1339-28A3-438B-8439-7B1475B29FCB}">
      <dgm:prSet phldrT="[Text]"/>
      <dgm:spPr/>
      <dgm:t>
        <a:bodyPr/>
        <a:lstStyle/>
        <a:p>
          <a:r>
            <a:rPr lang="en-GB" dirty="0"/>
            <a:t>request cluster resources</a:t>
          </a:r>
        </a:p>
      </dgm:t>
    </dgm:pt>
    <dgm:pt modelId="{EAF740F6-862F-426F-8398-80021DB558A6}" type="parTrans" cxnId="{FE7BF92B-8057-407A-B1CB-B9F4034FE4F3}">
      <dgm:prSet/>
      <dgm:spPr/>
      <dgm:t>
        <a:bodyPr/>
        <a:lstStyle/>
        <a:p>
          <a:endParaRPr lang="en-GB"/>
        </a:p>
      </dgm:t>
    </dgm:pt>
    <dgm:pt modelId="{89544950-E502-4F9A-BA47-D70413014E58}" type="sibTrans" cxnId="{FE7BF92B-8057-407A-B1CB-B9F4034FE4F3}">
      <dgm:prSet/>
      <dgm:spPr/>
      <dgm:t>
        <a:bodyPr/>
        <a:lstStyle/>
        <a:p>
          <a:endParaRPr lang="en-GB"/>
        </a:p>
      </dgm:t>
    </dgm:pt>
    <dgm:pt modelId="{74A546BA-2340-41BB-B752-45606B3E3084}">
      <dgm:prSet phldrT="[Text]"/>
      <dgm:spPr/>
      <dgm:t>
        <a:bodyPr/>
        <a:lstStyle/>
        <a:p>
          <a:r>
            <a:rPr lang="en-GB" dirty="0"/>
            <a:t>set software (modules)</a:t>
          </a:r>
        </a:p>
      </dgm:t>
    </dgm:pt>
    <dgm:pt modelId="{2F3F1B8D-6054-4512-A639-DBE4C8746F56}" type="parTrans" cxnId="{2D73DEDD-D865-4D3C-A8D9-3AFE270D9B4E}">
      <dgm:prSet/>
      <dgm:spPr/>
      <dgm:t>
        <a:bodyPr/>
        <a:lstStyle/>
        <a:p>
          <a:endParaRPr lang="en-GB"/>
        </a:p>
      </dgm:t>
    </dgm:pt>
    <dgm:pt modelId="{4D8661F0-81E3-4E9E-B262-2B548AD30FA6}" type="sibTrans" cxnId="{2D73DEDD-D865-4D3C-A8D9-3AFE270D9B4E}">
      <dgm:prSet/>
      <dgm:spPr/>
      <dgm:t>
        <a:bodyPr/>
        <a:lstStyle/>
        <a:p>
          <a:endParaRPr lang="en-GB"/>
        </a:p>
      </dgm:t>
    </dgm:pt>
    <dgm:pt modelId="{47FFA342-CF61-4CFC-8AC4-64D1964A1010}">
      <dgm:prSet phldrT="[Text]"/>
      <dgm:spPr/>
      <dgm:t>
        <a:bodyPr/>
        <a:lstStyle/>
        <a:p>
          <a:r>
            <a:rPr lang="en-GB" dirty="0"/>
            <a:t>set calculation arguments</a:t>
          </a:r>
        </a:p>
      </dgm:t>
    </dgm:pt>
    <dgm:pt modelId="{FD9D7E32-7C7E-4F11-984C-25CCEC093D03}" type="parTrans" cxnId="{E414DA88-BC42-42C0-98E1-C68EB0972319}">
      <dgm:prSet/>
      <dgm:spPr/>
      <dgm:t>
        <a:bodyPr/>
        <a:lstStyle/>
        <a:p>
          <a:endParaRPr lang="en-GB"/>
        </a:p>
      </dgm:t>
    </dgm:pt>
    <dgm:pt modelId="{3F7ABFAB-BBC8-4886-AA44-A34444879E9B}" type="sibTrans" cxnId="{E414DA88-BC42-42C0-98E1-C68EB0972319}">
      <dgm:prSet/>
      <dgm:spPr/>
      <dgm:t>
        <a:bodyPr/>
        <a:lstStyle/>
        <a:p>
          <a:endParaRPr lang="en-GB"/>
        </a:p>
      </dgm:t>
    </dgm:pt>
    <dgm:pt modelId="{8CF3F975-599E-471E-9EE3-D6D827411CB2}">
      <dgm:prSet phldrT="[Text]"/>
      <dgm:spPr/>
      <dgm:t>
        <a:bodyPr/>
        <a:lstStyle/>
        <a:p>
          <a:r>
            <a:rPr lang="en-GB" dirty="0"/>
            <a:t>set launch arguments</a:t>
          </a:r>
          <a:br>
            <a:rPr lang="en-GB" dirty="0"/>
          </a:br>
          <a:r>
            <a:rPr lang="en-GB" dirty="0"/>
            <a:t>e.g. for mpirun</a:t>
          </a:r>
        </a:p>
      </dgm:t>
    </dgm:pt>
    <dgm:pt modelId="{4C7C2756-FFA1-4E7B-A296-BC12DF19147C}" type="parTrans" cxnId="{0074BD1B-455E-42E5-9788-122508F21062}">
      <dgm:prSet/>
      <dgm:spPr/>
      <dgm:t>
        <a:bodyPr/>
        <a:lstStyle/>
        <a:p>
          <a:endParaRPr lang="en-GB"/>
        </a:p>
      </dgm:t>
    </dgm:pt>
    <dgm:pt modelId="{FA4FECF6-A282-4AA7-B69A-9B055DE15BBE}" type="sibTrans" cxnId="{0074BD1B-455E-42E5-9788-122508F21062}">
      <dgm:prSet/>
      <dgm:spPr/>
      <dgm:t>
        <a:bodyPr/>
        <a:lstStyle/>
        <a:p>
          <a:endParaRPr lang="en-GB"/>
        </a:p>
      </dgm:t>
    </dgm:pt>
    <dgm:pt modelId="{8BFD1C43-B61C-4FAC-9CC3-12459757684F}">
      <dgm:prSet phldrT="[Text]"/>
      <dgm:spPr/>
      <dgm:t>
        <a:bodyPr/>
        <a:lstStyle/>
        <a:p>
          <a:r>
            <a:rPr lang="en-GB" dirty="0"/>
            <a:t>launch calculation on the resources</a:t>
          </a:r>
        </a:p>
      </dgm:t>
    </dgm:pt>
    <dgm:pt modelId="{7D838275-259A-47BC-A4C6-D6422DE4CC1D}" type="parTrans" cxnId="{212F6B49-30CA-4967-89DE-B1058B240E9D}">
      <dgm:prSet/>
      <dgm:spPr/>
      <dgm:t>
        <a:bodyPr/>
        <a:lstStyle/>
        <a:p>
          <a:endParaRPr lang="en-GB"/>
        </a:p>
      </dgm:t>
    </dgm:pt>
    <dgm:pt modelId="{69563F70-6AAE-48F1-8306-750DFE55190D}" type="sibTrans" cxnId="{212F6B49-30CA-4967-89DE-B1058B240E9D}">
      <dgm:prSet/>
      <dgm:spPr/>
      <dgm:t>
        <a:bodyPr/>
        <a:lstStyle/>
        <a:p>
          <a:endParaRPr lang="en-GB"/>
        </a:p>
      </dgm:t>
    </dgm:pt>
    <dgm:pt modelId="{94F455BD-4E58-4C7D-BFD7-1C2DAF0DD485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gm:t>
    </dgm:pt>
    <dgm:pt modelId="{8188D808-9251-4A6A-8EB4-C0D0A6CF883D}" type="parTrans" cxnId="{34A143DB-36CA-4D9C-AB84-C9D6644989D4}">
      <dgm:prSet/>
      <dgm:spPr/>
      <dgm:t>
        <a:bodyPr/>
        <a:lstStyle/>
        <a:p>
          <a:endParaRPr lang="en-GB"/>
        </a:p>
      </dgm:t>
    </dgm:pt>
    <dgm:pt modelId="{C390CFD8-501F-49DA-838F-89D174778725}" type="sibTrans" cxnId="{34A143DB-36CA-4D9C-AB84-C9D6644989D4}">
      <dgm:prSet/>
      <dgm:spPr/>
      <dgm:t>
        <a:bodyPr/>
        <a:lstStyle/>
        <a:p>
          <a:endParaRPr lang="en-GB"/>
        </a:p>
      </dgm:t>
    </dgm:pt>
    <dgm:pt modelId="{A60697FD-76CE-479B-880B-E8DD8E7A25AF}">
      <dgm:prSet phldrT="[Text]"/>
      <dgm:spPr/>
      <dgm:t>
        <a:bodyPr/>
        <a:lstStyle/>
        <a:p>
          <a:r>
            <a:rPr lang="en-GB" dirty="0"/>
            <a:t>post processing</a:t>
          </a:r>
        </a:p>
      </dgm:t>
    </dgm:pt>
    <dgm:pt modelId="{DA804C48-EE5C-4B1C-A8ED-B87D33A997FC}" type="parTrans" cxnId="{CBD8B20D-D718-4F34-9D91-F772B1CA4BD0}">
      <dgm:prSet/>
      <dgm:spPr/>
      <dgm:t>
        <a:bodyPr/>
        <a:lstStyle/>
        <a:p>
          <a:endParaRPr lang="en-GB"/>
        </a:p>
      </dgm:t>
    </dgm:pt>
    <dgm:pt modelId="{EE81D761-71BA-406B-B63F-48DA63C7DF02}" type="sibTrans" cxnId="{CBD8B20D-D718-4F34-9D91-F772B1CA4BD0}">
      <dgm:prSet/>
      <dgm:spPr/>
      <dgm:t>
        <a:bodyPr/>
        <a:lstStyle/>
        <a:p>
          <a:endParaRPr lang="en-GB"/>
        </a:p>
      </dgm:t>
    </dgm:pt>
    <dgm:pt modelId="{56544A4A-D68F-4120-BED3-E2FA400D8704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results from processing area</a:t>
          </a:r>
        </a:p>
      </dgm:t>
    </dgm:pt>
    <dgm:pt modelId="{B6921049-8DF4-42C5-A7BF-230A8D85048D}" type="parTrans" cxnId="{F73D37FC-0684-42D3-805A-3F9AB3B1E172}">
      <dgm:prSet/>
      <dgm:spPr/>
      <dgm:t>
        <a:bodyPr/>
        <a:lstStyle/>
        <a:p>
          <a:endParaRPr lang="en-GB"/>
        </a:p>
      </dgm:t>
    </dgm:pt>
    <dgm:pt modelId="{1E00D149-1644-4392-A00B-19FFAD91694E}" type="sibTrans" cxnId="{F73D37FC-0684-42D3-805A-3F9AB3B1E172}">
      <dgm:prSet/>
      <dgm:spPr/>
      <dgm:t>
        <a:bodyPr/>
        <a:lstStyle/>
        <a:p>
          <a:endParaRPr lang="en-GB"/>
        </a:p>
      </dgm:t>
    </dgm:pt>
    <dgm:pt modelId="{D14C3880-4965-4935-BB8D-95E09ED287E2}">
      <dgm:prSet phldrT="[Text]"/>
      <dgm:spPr/>
      <dgm:t>
        <a:bodyPr/>
        <a:lstStyle/>
        <a:p>
          <a:r>
            <a:rPr lang="en-GB" dirty="0"/>
            <a:t>record provenance</a:t>
          </a:r>
        </a:p>
      </dgm:t>
    </dgm:pt>
    <dgm:pt modelId="{C495A8C1-EEFA-4134-86C3-9C1AC0416103}" type="parTrans" cxnId="{D548AD04-0D46-48BA-A9E3-2D8489920504}">
      <dgm:prSet/>
      <dgm:spPr/>
      <dgm:t>
        <a:bodyPr/>
        <a:lstStyle/>
        <a:p>
          <a:endParaRPr lang="en-GB"/>
        </a:p>
      </dgm:t>
    </dgm:pt>
    <dgm:pt modelId="{E1A722AD-8BAC-4875-8B11-E464B0F775A5}" type="sibTrans" cxnId="{D548AD04-0D46-48BA-A9E3-2D8489920504}">
      <dgm:prSet/>
      <dgm:spPr/>
      <dgm:t>
        <a:bodyPr/>
        <a:lstStyle/>
        <a:p>
          <a:endParaRPr lang="en-GB"/>
        </a:p>
      </dgm:t>
    </dgm:pt>
    <dgm:pt modelId="{99C0034A-1F4C-4742-86DB-75ECD2AF2B26}" type="pres">
      <dgm:prSet presAssocID="{5824BD5C-F471-41A5-88C4-C7601B74F5BA}" presName="Name0" presStyleCnt="0">
        <dgm:presLayoutVars>
          <dgm:dir/>
          <dgm:resizeHandles val="exact"/>
        </dgm:presLayoutVars>
      </dgm:prSet>
      <dgm:spPr/>
    </dgm:pt>
    <dgm:pt modelId="{110CA3E3-E7F8-477C-9D30-92D8CFCBBBFE}" type="pres">
      <dgm:prSet presAssocID="{596B1339-28A3-438B-8439-7B1475B29FCB}" presName="node" presStyleLbl="node1" presStyleIdx="0" presStyleCnt="9">
        <dgm:presLayoutVars>
          <dgm:bulletEnabled val="1"/>
        </dgm:presLayoutVars>
      </dgm:prSet>
      <dgm:spPr/>
    </dgm:pt>
    <dgm:pt modelId="{BA857D96-7278-4EF9-95B9-0F0FDB77719D}" type="pres">
      <dgm:prSet presAssocID="{89544950-E502-4F9A-BA47-D70413014E58}" presName="sibTrans" presStyleLbl="sibTrans2D1" presStyleIdx="0" presStyleCnt="8"/>
      <dgm:spPr/>
    </dgm:pt>
    <dgm:pt modelId="{F6766DEE-6A12-4E25-A4D5-3C82D0E729B7}" type="pres">
      <dgm:prSet presAssocID="{89544950-E502-4F9A-BA47-D70413014E58}" presName="connectorText" presStyleLbl="sibTrans2D1" presStyleIdx="0" presStyleCnt="8"/>
      <dgm:spPr/>
    </dgm:pt>
    <dgm:pt modelId="{53023D05-96CA-436C-AA98-47693CA92F27}" type="pres">
      <dgm:prSet presAssocID="{94F455BD-4E58-4C7D-BFD7-1C2DAF0DD485}" presName="node" presStyleLbl="node1" presStyleIdx="1" presStyleCnt="9">
        <dgm:presLayoutVars>
          <dgm:bulletEnabled val="1"/>
        </dgm:presLayoutVars>
      </dgm:prSet>
      <dgm:spPr/>
    </dgm:pt>
    <dgm:pt modelId="{699683BF-CC2D-4679-95B8-35776171D89A}" type="pres">
      <dgm:prSet presAssocID="{C390CFD8-501F-49DA-838F-89D174778725}" presName="sibTrans" presStyleLbl="sibTrans2D1" presStyleIdx="1" presStyleCnt="8"/>
      <dgm:spPr/>
    </dgm:pt>
    <dgm:pt modelId="{2982470B-6EF2-48A4-86C0-AB6B3C045180}" type="pres">
      <dgm:prSet presAssocID="{C390CFD8-501F-49DA-838F-89D174778725}" presName="connectorText" presStyleLbl="sibTrans2D1" presStyleIdx="1" presStyleCnt="8"/>
      <dgm:spPr/>
    </dgm:pt>
    <dgm:pt modelId="{5125DE92-87B0-4AB3-B5A6-5F590939F3AF}" type="pres">
      <dgm:prSet presAssocID="{74A546BA-2340-41BB-B752-45606B3E3084}" presName="node" presStyleLbl="node1" presStyleIdx="2" presStyleCnt="9">
        <dgm:presLayoutVars>
          <dgm:bulletEnabled val="1"/>
        </dgm:presLayoutVars>
      </dgm:prSet>
      <dgm:spPr/>
    </dgm:pt>
    <dgm:pt modelId="{AC55B617-3B1C-4D1A-BDDF-BCFA9EDD755B}" type="pres">
      <dgm:prSet presAssocID="{4D8661F0-81E3-4E9E-B262-2B548AD30FA6}" presName="sibTrans" presStyleLbl="sibTrans2D1" presStyleIdx="2" presStyleCnt="8"/>
      <dgm:spPr/>
    </dgm:pt>
    <dgm:pt modelId="{31CFB57B-9019-4AC1-8640-D41DD7A77D9A}" type="pres">
      <dgm:prSet presAssocID="{4D8661F0-81E3-4E9E-B262-2B548AD30FA6}" presName="connectorText" presStyleLbl="sibTrans2D1" presStyleIdx="2" presStyleCnt="8"/>
      <dgm:spPr/>
    </dgm:pt>
    <dgm:pt modelId="{7296A149-50D9-4A5B-8D79-613CCCA6B209}" type="pres">
      <dgm:prSet presAssocID="{47FFA342-CF61-4CFC-8AC4-64D1964A1010}" presName="node" presStyleLbl="node1" presStyleIdx="3" presStyleCnt="9">
        <dgm:presLayoutVars>
          <dgm:bulletEnabled val="1"/>
        </dgm:presLayoutVars>
      </dgm:prSet>
      <dgm:spPr/>
    </dgm:pt>
    <dgm:pt modelId="{9DC26448-4F0C-49CD-ADB4-71A5AE69DA85}" type="pres">
      <dgm:prSet presAssocID="{3F7ABFAB-BBC8-4886-AA44-A34444879E9B}" presName="sibTrans" presStyleLbl="sibTrans2D1" presStyleIdx="3" presStyleCnt="8"/>
      <dgm:spPr/>
    </dgm:pt>
    <dgm:pt modelId="{50F12813-5885-46E6-BF93-D8DEF63F5B8F}" type="pres">
      <dgm:prSet presAssocID="{3F7ABFAB-BBC8-4886-AA44-A34444879E9B}" presName="connectorText" presStyleLbl="sibTrans2D1" presStyleIdx="3" presStyleCnt="8"/>
      <dgm:spPr/>
    </dgm:pt>
    <dgm:pt modelId="{23DA15FC-30BB-47B2-BD25-006AE4965EC9}" type="pres">
      <dgm:prSet presAssocID="{8CF3F975-599E-471E-9EE3-D6D827411CB2}" presName="node" presStyleLbl="node1" presStyleIdx="4" presStyleCnt="9">
        <dgm:presLayoutVars>
          <dgm:bulletEnabled val="1"/>
        </dgm:presLayoutVars>
      </dgm:prSet>
      <dgm:spPr/>
    </dgm:pt>
    <dgm:pt modelId="{534991B7-F185-4DC9-875A-94EC98C9CE5A}" type="pres">
      <dgm:prSet presAssocID="{FA4FECF6-A282-4AA7-B69A-9B055DE15BBE}" presName="sibTrans" presStyleLbl="sibTrans2D1" presStyleIdx="4" presStyleCnt="8"/>
      <dgm:spPr/>
    </dgm:pt>
    <dgm:pt modelId="{C6C63974-945F-4F2D-8B00-DD664E4BB03D}" type="pres">
      <dgm:prSet presAssocID="{FA4FECF6-A282-4AA7-B69A-9B055DE15BBE}" presName="connectorText" presStyleLbl="sibTrans2D1" presStyleIdx="4" presStyleCnt="8"/>
      <dgm:spPr/>
    </dgm:pt>
    <dgm:pt modelId="{2BEC3C15-8BCA-495C-AC89-64326D9F6CC5}" type="pres">
      <dgm:prSet presAssocID="{D14C3880-4965-4935-BB8D-95E09ED287E2}" presName="node" presStyleLbl="node1" presStyleIdx="5" presStyleCnt="9">
        <dgm:presLayoutVars>
          <dgm:bulletEnabled val="1"/>
        </dgm:presLayoutVars>
      </dgm:prSet>
      <dgm:spPr/>
    </dgm:pt>
    <dgm:pt modelId="{1950FA68-9152-42BE-B54C-654F85640ED3}" type="pres">
      <dgm:prSet presAssocID="{E1A722AD-8BAC-4875-8B11-E464B0F775A5}" presName="sibTrans" presStyleLbl="sibTrans2D1" presStyleIdx="5" presStyleCnt="8"/>
      <dgm:spPr/>
    </dgm:pt>
    <dgm:pt modelId="{FF8DD945-FFE4-4DF0-9A6E-CE44A71FB9B7}" type="pres">
      <dgm:prSet presAssocID="{E1A722AD-8BAC-4875-8B11-E464B0F775A5}" presName="connectorText" presStyleLbl="sibTrans2D1" presStyleIdx="5" presStyleCnt="8"/>
      <dgm:spPr/>
    </dgm:pt>
    <dgm:pt modelId="{7C203C0B-82EB-4E06-A53E-23EDE9425DD5}" type="pres">
      <dgm:prSet presAssocID="{8BFD1C43-B61C-4FAC-9CC3-12459757684F}" presName="node" presStyleLbl="node1" presStyleIdx="6" presStyleCnt="9">
        <dgm:presLayoutVars>
          <dgm:bulletEnabled val="1"/>
        </dgm:presLayoutVars>
      </dgm:prSet>
      <dgm:spPr/>
    </dgm:pt>
    <dgm:pt modelId="{DF3C03E1-60DC-45BA-95BF-5430A1DD99AD}" type="pres">
      <dgm:prSet presAssocID="{69563F70-6AAE-48F1-8306-750DFE55190D}" presName="sibTrans" presStyleLbl="sibTrans2D1" presStyleIdx="6" presStyleCnt="8"/>
      <dgm:spPr/>
    </dgm:pt>
    <dgm:pt modelId="{511773A6-8178-4B5C-9DDB-16ADF0C49C4B}" type="pres">
      <dgm:prSet presAssocID="{69563F70-6AAE-48F1-8306-750DFE55190D}" presName="connectorText" presStyleLbl="sibTrans2D1" presStyleIdx="6" presStyleCnt="8"/>
      <dgm:spPr/>
    </dgm:pt>
    <dgm:pt modelId="{2F70736D-28B3-4EA3-AA70-239758AC07EC}" type="pres">
      <dgm:prSet presAssocID="{A60697FD-76CE-479B-880B-E8DD8E7A25AF}" presName="node" presStyleLbl="node1" presStyleIdx="7" presStyleCnt="9">
        <dgm:presLayoutVars>
          <dgm:bulletEnabled val="1"/>
        </dgm:presLayoutVars>
      </dgm:prSet>
      <dgm:spPr/>
    </dgm:pt>
    <dgm:pt modelId="{BCD3FFF8-FE9E-4216-8616-ECEAC8189D0D}" type="pres">
      <dgm:prSet presAssocID="{EE81D761-71BA-406B-B63F-48DA63C7DF02}" presName="sibTrans" presStyleLbl="sibTrans2D1" presStyleIdx="7" presStyleCnt="8"/>
      <dgm:spPr/>
    </dgm:pt>
    <dgm:pt modelId="{5A21FCF7-B011-42D0-98BE-F49DCA68A592}" type="pres">
      <dgm:prSet presAssocID="{EE81D761-71BA-406B-B63F-48DA63C7DF02}" presName="connectorText" presStyleLbl="sibTrans2D1" presStyleIdx="7" presStyleCnt="8"/>
      <dgm:spPr/>
    </dgm:pt>
    <dgm:pt modelId="{9D3C83F1-232E-42AE-8790-0F49CA88849E}" type="pres">
      <dgm:prSet presAssocID="{56544A4A-D68F-4120-BED3-E2FA400D8704}" presName="node" presStyleLbl="node1" presStyleIdx="8" presStyleCnt="9">
        <dgm:presLayoutVars>
          <dgm:bulletEnabled val="1"/>
        </dgm:presLayoutVars>
      </dgm:prSet>
      <dgm:spPr/>
    </dgm:pt>
  </dgm:ptLst>
  <dgm:cxnLst>
    <dgm:cxn modelId="{74201801-DFE6-4B7C-912B-AEBFBAA53315}" type="presOf" srcId="{596B1339-28A3-438B-8439-7B1475B29FCB}" destId="{110CA3E3-E7F8-477C-9D30-92D8CFCBBBFE}" srcOrd="0" destOrd="0" presId="urn:microsoft.com/office/officeart/2005/8/layout/process1"/>
    <dgm:cxn modelId="{D548AD04-0D46-48BA-A9E3-2D8489920504}" srcId="{5824BD5C-F471-41A5-88C4-C7601B74F5BA}" destId="{D14C3880-4965-4935-BB8D-95E09ED287E2}" srcOrd="5" destOrd="0" parTransId="{C495A8C1-EEFA-4134-86C3-9C1AC0416103}" sibTransId="{E1A722AD-8BAC-4875-8B11-E464B0F775A5}"/>
    <dgm:cxn modelId="{1A499D05-D839-4C02-9DEA-045149DA8AFB}" type="presOf" srcId="{E1A722AD-8BAC-4875-8B11-E464B0F775A5}" destId="{FF8DD945-FFE4-4DF0-9A6E-CE44A71FB9B7}" srcOrd="1" destOrd="0" presId="urn:microsoft.com/office/officeart/2005/8/layout/process1"/>
    <dgm:cxn modelId="{CBD8B20D-D718-4F34-9D91-F772B1CA4BD0}" srcId="{5824BD5C-F471-41A5-88C4-C7601B74F5BA}" destId="{A60697FD-76CE-479B-880B-E8DD8E7A25AF}" srcOrd="7" destOrd="0" parTransId="{DA804C48-EE5C-4B1C-A8ED-B87D33A997FC}" sibTransId="{EE81D761-71BA-406B-B63F-48DA63C7DF02}"/>
    <dgm:cxn modelId="{0074BD1B-455E-42E5-9788-122508F21062}" srcId="{5824BD5C-F471-41A5-88C4-C7601B74F5BA}" destId="{8CF3F975-599E-471E-9EE3-D6D827411CB2}" srcOrd="4" destOrd="0" parTransId="{4C7C2756-FFA1-4E7B-A296-BC12DF19147C}" sibTransId="{FA4FECF6-A282-4AA7-B69A-9B055DE15BBE}"/>
    <dgm:cxn modelId="{3226E021-287D-4D53-845B-251C621BA40D}" type="presOf" srcId="{E1A722AD-8BAC-4875-8B11-E464B0F775A5}" destId="{1950FA68-9152-42BE-B54C-654F85640ED3}" srcOrd="0" destOrd="0" presId="urn:microsoft.com/office/officeart/2005/8/layout/process1"/>
    <dgm:cxn modelId="{5484FA23-C282-4EC1-B4BC-071B43A78211}" type="presOf" srcId="{C390CFD8-501F-49DA-838F-89D174778725}" destId="{2982470B-6EF2-48A4-86C0-AB6B3C045180}" srcOrd="1" destOrd="0" presId="urn:microsoft.com/office/officeart/2005/8/layout/process1"/>
    <dgm:cxn modelId="{B383E327-7476-4254-8422-D5BFCE0EBD18}" type="presOf" srcId="{D14C3880-4965-4935-BB8D-95E09ED287E2}" destId="{2BEC3C15-8BCA-495C-AC89-64326D9F6CC5}" srcOrd="0" destOrd="0" presId="urn:microsoft.com/office/officeart/2005/8/layout/process1"/>
    <dgm:cxn modelId="{FE7BF92B-8057-407A-B1CB-B9F4034FE4F3}" srcId="{5824BD5C-F471-41A5-88C4-C7601B74F5BA}" destId="{596B1339-28A3-438B-8439-7B1475B29FCB}" srcOrd="0" destOrd="0" parTransId="{EAF740F6-862F-426F-8398-80021DB558A6}" sibTransId="{89544950-E502-4F9A-BA47-D70413014E58}"/>
    <dgm:cxn modelId="{CB31512C-C102-42AC-A8BB-C3B7F6814E47}" type="presOf" srcId="{8CF3F975-599E-471E-9EE3-D6D827411CB2}" destId="{23DA15FC-30BB-47B2-BD25-006AE4965EC9}" srcOrd="0" destOrd="0" presId="urn:microsoft.com/office/officeart/2005/8/layout/process1"/>
    <dgm:cxn modelId="{BF7A4C2E-EB90-47A3-B85B-CFD0D4FBBE09}" type="presOf" srcId="{4D8661F0-81E3-4E9E-B262-2B548AD30FA6}" destId="{AC55B617-3B1C-4D1A-BDDF-BCFA9EDD755B}" srcOrd="0" destOrd="0" presId="urn:microsoft.com/office/officeart/2005/8/layout/process1"/>
    <dgm:cxn modelId="{CA244431-2433-4704-B0A0-CE0EABF76B34}" type="presOf" srcId="{C390CFD8-501F-49DA-838F-89D174778725}" destId="{699683BF-CC2D-4679-95B8-35776171D89A}" srcOrd="0" destOrd="0" presId="urn:microsoft.com/office/officeart/2005/8/layout/process1"/>
    <dgm:cxn modelId="{BB5EF85B-51F8-4D0D-AF62-904943F7FED5}" type="presOf" srcId="{89544950-E502-4F9A-BA47-D70413014E58}" destId="{F6766DEE-6A12-4E25-A4D5-3C82D0E729B7}" srcOrd="1" destOrd="0" presId="urn:microsoft.com/office/officeart/2005/8/layout/process1"/>
    <dgm:cxn modelId="{E2FB7945-6889-4767-ABA9-62DA368D56B0}" type="presOf" srcId="{74A546BA-2340-41BB-B752-45606B3E3084}" destId="{5125DE92-87B0-4AB3-B5A6-5F590939F3AF}" srcOrd="0" destOrd="0" presId="urn:microsoft.com/office/officeart/2005/8/layout/process1"/>
    <dgm:cxn modelId="{212F6B49-30CA-4967-89DE-B1058B240E9D}" srcId="{5824BD5C-F471-41A5-88C4-C7601B74F5BA}" destId="{8BFD1C43-B61C-4FAC-9CC3-12459757684F}" srcOrd="6" destOrd="0" parTransId="{7D838275-259A-47BC-A4C6-D6422DE4CC1D}" sibTransId="{69563F70-6AAE-48F1-8306-750DFE55190D}"/>
    <dgm:cxn modelId="{6096274E-8289-4AE9-B91C-7CE55AE8C91E}" type="presOf" srcId="{89544950-E502-4F9A-BA47-D70413014E58}" destId="{BA857D96-7278-4EF9-95B9-0F0FDB77719D}" srcOrd="0" destOrd="0" presId="urn:microsoft.com/office/officeart/2005/8/layout/process1"/>
    <dgm:cxn modelId="{778F076F-4790-4DC1-BE3E-1FD4C7F02636}" type="presOf" srcId="{EE81D761-71BA-406B-B63F-48DA63C7DF02}" destId="{5A21FCF7-B011-42D0-98BE-F49DCA68A592}" srcOrd="1" destOrd="0" presId="urn:microsoft.com/office/officeart/2005/8/layout/process1"/>
    <dgm:cxn modelId="{EAAD3451-87A3-419F-BF72-90510B41DFE3}" type="presOf" srcId="{47FFA342-CF61-4CFC-8AC4-64D1964A1010}" destId="{7296A149-50D9-4A5B-8D79-613CCCA6B209}" srcOrd="0" destOrd="0" presId="urn:microsoft.com/office/officeart/2005/8/layout/process1"/>
    <dgm:cxn modelId="{A624CC59-1A8F-4365-9EA7-3DB632B7158A}" type="presOf" srcId="{3F7ABFAB-BBC8-4886-AA44-A34444879E9B}" destId="{50F12813-5885-46E6-BF93-D8DEF63F5B8F}" srcOrd="1" destOrd="0" presId="urn:microsoft.com/office/officeart/2005/8/layout/process1"/>
    <dgm:cxn modelId="{A137B687-5A5A-469F-890E-83A7955E8FF3}" type="presOf" srcId="{69563F70-6AAE-48F1-8306-750DFE55190D}" destId="{DF3C03E1-60DC-45BA-95BF-5430A1DD99AD}" srcOrd="0" destOrd="0" presId="urn:microsoft.com/office/officeart/2005/8/layout/process1"/>
    <dgm:cxn modelId="{E414DA88-BC42-42C0-98E1-C68EB0972319}" srcId="{5824BD5C-F471-41A5-88C4-C7601B74F5BA}" destId="{47FFA342-CF61-4CFC-8AC4-64D1964A1010}" srcOrd="3" destOrd="0" parTransId="{FD9D7E32-7C7E-4F11-984C-25CCEC093D03}" sibTransId="{3F7ABFAB-BBC8-4886-AA44-A34444879E9B}"/>
    <dgm:cxn modelId="{6567E791-08CD-4B95-B6B0-22E3AFD5F07B}" type="presOf" srcId="{4D8661F0-81E3-4E9E-B262-2B548AD30FA6}" destId="{31CFB57B-9019-4AC1-8640-D41DD7A77D9A}" srcOrd="1" destOrd="0" presId="urn:microsoft.com/office/officeart/2005/8/layout/process1"/>
    <dgm:cxn modelId="{9F2C68A8-68A2-448C-8117-D0E9C5E174EA}" type="presOf" srcId="{FA4FECF6-A282-4AA7-B69A-9B055DE15BBE}" destId="{C6C63974-945F-4F2D-8B00-DD664E4BB03D}" srcOrd="1" destOrd="0" presId="urn:microsoft.com/office/officeart/2005/8/layout/process1"/>
    <dgm:cxn modelId="{B8680BB4-8F1B-4830-85C9-409894C614D6}" type="presOf" srcId="{56544A4A-D68F-4120-BED3-E2FA400D8704}" destId="{9D3C83F1-232E-42AE-8790-0F49CA88849E}" srcOrd="0" destOrd="0" presId="urn:microsoft.com/office/officeart/2005/8/layout/process1"/>
    <dgm:cxn modelId="{C30B9CB7-A761-4286-BF1B-23A9EE97495D}" type="presOf" srcId="{8BFD1C43-B61C-4FAC-9CC3-12459757684F}" destId="{7C203C0B-82EB-4E06-A53E-23EDE9425DD5}" srcOrd="0" destOrd="0" presId="urn:microsoft.com/office/officeart/2005/8/layout/process1"/>
    <dgm:cxn modelId="{EAA8ADCE-B0E1-4F50-804C-6FC1FD934DD9}" type="presOf" srcId="{FA4FECF6-A282-4AA7-B69A-9B055DE15BBE}" destId="{534991B7-F185-4DC9-875A-94EC98C9CE5A}" srcOrd="0" destOrd="0" presId="urn:microsoft.com/office/officeart/2005/8/layout/process1"/>
    <dgm:cxn modelId="{CD6112D7-F5C1-4E04-B735-277B274AF454}" type="presOf" srcId="{94F455BD-4E58-4C7D-BFD7-1C2DAF0DD485}" destId="{53023D05-96CA-436C-AA98-47693CA92F27}" srcOrd="0" destOrd="0" presId="urn:microsoft.com/office/officeart/2005/8/layout/process1"/>
    <dgm:cxn modelId="{34A143DB-36CA-4D9C-AB84-C9D6644989D4}" srcId="{5824BD5C-F471-41A5-88C4-C7601B74F5BA}" destId="{94F455BD-4E58-4C7D-BFD7-1C2DAF0DD485}" srcOrd="1" destOrd="0" parTransId="{8188D808-9251-4A6A-8EB4-C0D0A6CF883D}" sibTransId="{C390CFD8-501F-49DA-838F-89D174778725}"/>
    <dgm:cxn modelId="{FB1A9FDC-7B17-44DD-9794-BE77B14DCE07}" type="presOf" srcId="{5824BD5C-F471-41A5-88C4-C7601B74F5BA}" destId="{99C0034A-1F4C-4742-86DB-75ECD2AF2B26}" srcOrd="0" destOrd="0" presId="urn:microsoft.com/office/officeart/2005/8/layout/process1"/>
    <dgm:cxn modelId="{2D73DEDD-D865-4D3C-A8D9-3AFE270D9B4E}" srcId="{5824BD5C-F471-41A5-88C4-C7601B74F5BA}" destId="{74A546BA-2340-41BB-B752-45606B3E3084}" srcOrd="2" destOrd="0" parTransId="{2F3F1B8D-6054-4512-A639-DBE4C8746F56}" sibTransId="{4D8661F0-81E3-4E9E-B262-2B548AD30FA6}"/>
    <dgm:cxn modelId="{FD6936E0-1C4B-46D0-B812-3265FF289B61}" type="presOf" srcId="{EE81D761-71BA-406B-B63F-48DA63C7DF02}" destId="{BCD3FFF8-FE9E-4216-8616-ECEAC8189D0D}" srcOrd="0" destOrd="0" presId="urn:microsoft.com/office/officeart/2005/8/layout/process1"/>
    <dgm:cxn modelId="{3A6473E3-1DF7-472F-A23F-B776D40748B2}" type="presOf" srcId="{A60697FD-76CE-479B-880B-E8DD8E7A25AF}" destId="{2F70736D-28B3-4EA3-AA70-239758AC07EC}" srcOrd="0" destOrd="0" presId="urn:microsoft.com/office/officeart/2005/8/layout/process1"/>
    <dgm:cxn modelId="{EB0A91EF-1AF9-4B73-9558-3C4904FCAA67}" type="presOf" srcId="{3F7ABFAB-BBC8-4886-AA44-A34444879E9B}" destId="{9DC26448-4F0C-49CD-ADB4-71A5AE69DA85}" srcOrd="0" destOrd="0" presId="urn:microsoft.com/office/officeart/2005/8/layout/process1"/>
    <dgm:cxn modelId="{B73C7EF8-E61F-4667-9B03-328D5BC9753C}" type="presOf" srcId="{69563F70-6AAE-48F1-8306-750DFE55190D}" destId="{511773A6-8178-4B5C-9DDB-16ADF0C49C4B}" srcOrd="1" destOrd="0" presId="urn:microsoft.com/office/officeart/2005/8/layout/process1"/>
    <dgm:cxn modelId="{F73D37FC-0684-42D3-805A-3F9AB3B1E172}" srcId="{5824BD5C-F471-41A5-88C4-C7601B74F5BA}" destId="{56544A4A-D68F-4120-BED3-E2FA400D8704}" srcOrd="8" destOrd="0" parTransId="{B6921049-8DF4-42C5-A7BF-230A8D85048D}" sibTransId="{1E00D149-1644-4392-A00B-19FFAD91694E}"/>
    <dgm:cxn modelId="{7D6CE107-38E1-46B6-9C8F-E8576B7A50CD}" type="presParOf" srcId="{99C0034A-1F4C-4742-86DB-75ECD2AF2B26}" destId="{110CA3E3-E7F8-477C-9D30-92D8CFCBBBFE}" srcOrd="0" destOrd="0" presId="urn:microsoft.com/office/officeart/2005/8/layout/process1"/>
    <dgm:cxn modelId="{BA51D787-D693-43E2-9E84-78F4BC0BE398}" type="presParOf" srcId="{99C0034A-1F4C-4742-86DB-75ECD2AF2B26}" destId="{BA857D96-7278-4EF9-95B9-0F0FDB77719D}" srcOrd="1" destOrd="0" presId="urn:microsoft.com/office/officeart/2005/8/layout/process1"/>
    <dgm:cxn modelId="{40C4EF1F-83E2-4390-9ED2-C8DFF2787166}" type="presParOf" srcId="{BA857D96-7278-4EF9-95B9-0F0FDB77719D}" destId="{F6766DEE-6A12-4E25-A4D5-3C82D0E729B7}" srcOrd="0" destOrd="0" presId="urn:microsoft.com/office/officeart/2005/8/layout/process1"/>
    <dgm:cxn modelId="{344474A4-A653-4542-A4E2-6E0645C010D5}" type="presParOf" srcId="{99C0034A-1F4C-4742-86DB-75ECD2AF2B26}" destId="{53023D05-96CA-436C-AA98-47693CA92F27}" srcOrd="2" destOrd="0" presId="urn:microsoft.com/office/officeart/2005/8/layout/process1"/>
    <dgm:cxn modelId="{EF0D9D63-CC57-49C5-8103-B1F4B0DB7922}" type="presParOf" srcId="{99C0034A-1F4C-4742-86DB-75ECD2AF2B26}" destId="{699683BF-CC2D-4679-95B8-35776171D89A}" srcOrd="3" destOrd="0" presId="urn:microsoft.com/office/officeart/2005/8/layout/process1"/>
    <dgm:cxn modelId="{C24D2564-0D17-4E0A-9800-FF5A3A15AFB3}" type="presParOf" srcId="{699683BF-CC2D-4679-95B8-35776171D89A}" destId="{2982470B-6EF2-48A4-86C0-AB6B3C045180}" srcOrd="0" destOrd="0" presId="urn:microsoft.com/office/officeart/2005/8/layout/process1"/>
    <dgm:cxn modelId="{EDE08B55-7723-4BC3-81E0-38238E40DD84}" type="presParOf" srcId="{99C0034A-1F4C-4742-86DB-75ECD2AF2B26}" destId="{5125DE92-87B0-4AB3-B5A6-5F590939F3AF}" srcOrd="4" destOrd="0" presId="urn:microsoft.com/office/officeart/2005/8/layout/process1"/>
    <dgm:cxn modelId="{82853C7A-7C96-4455-9068-7725907C7379}" type="presParOf" srcId="{99C0034A-1F4C-4742-86DB-75ECD2AF2B26}" destId="{AC55B617-3B1C-4D1A-BDDF-BCFA9EDD755B}" srcOrd="5" destOrd="0" presId="urn:microsoft.com/office/officeart/2005/8/layout/process1"/>
    <dgm:cxn modelId="{E8E64576-3B0A-4E3B-9B40-7D86EA1E8492}" type="presParOf" srcId="{AC55B617-3B1C-4D1A-BDDF-BCFA9EDD755B}" destId="{31CFB57B-9019-4AC1-8640-D41DD7A77D9A}" srcOrd="0" destOrd="0" presId="urn:microsoft.com/office/officeart/2005/8/layout/process1"/>
    <dgm:cxn modelId="{6518C687-F1BD-431B-9723-FC80BE3ABD8E}" type="presParOf" srcId="{99C0034A-1F4C-4742-86DB-75ECD2AF2B26}" destId="{7296A149-50D9-4A5B-8D79-613CCCA6B209}" srcOrd="6" destOrd="0" presId="urn:microsoft.com/office/officeart/2005/8/layout/process1"/>
    <dgm:cxn modelId="{596CAC1E-E3D2-4D7E-8BE2-4C3BD34CAD22}" type="presParOf" srcId="{99C0034A-1F4C-4742-86DB-75ECD2AF2B26}" destId="{9DC26448-4F0C-49CD-ADB4-71A5AE69DA85}" srcOrd="7" destOrd="0" presId="urn:microsoft.com/office/officeart/2005/8/layout/process1"/>
    <dgm:cxn modelId="{CF413E89-1352-4164-8385-3A012B89599E}" type="presParOf" srcId="{9DC26448-4F0C-49CD-ADB4-71A5AE69DA85}" destId="{50F12813-5885-46E6-BF93-D8DEF63F5B8F}" srcOrd="0" destOrd="0" presId="urn:microsoft.com/office/officeart/2005/8/layout/process1"/>
    <dgm:cxn modelId="{9144CA66-0790-4A65-ADD0-10476944E4F5}" type="presParOf" srcId="{99C0034A-1F4C-4742-86DB-75ECD2AF2B26}" destId="{23DA15FC-30BB-47B2-BD25-006AE4965EC9}" srcOrd="8" destOrd="0" presId="urn:microsoft.com/office/officeart/2005/8/layout/process1"/>
    <dgm:cxn modelId="{4D1738F4-9054-4368-8F40-3D9353458A25}" type="presParOf" srcId="{99C0034A-1F4C-4742-86DB-75ECD2AF2B26}" destId="{534991B7-F185-4DC9-875A-94EC98C9CE5A}" srcOrd="9" destOrd="0" presId="urn:microsoft.com/office/officeart/2005/8/layout/process1"/>
    <dgm:cxn modelId="{838268D2-86CB-4DA9-87F6-6378DCC4AE7B}" type="presParOf" srcId="{534991B7-F185-4DC9-875A-94EC98C9CE5A}" destId="{C6C63974-945F-4F2D-8B00-DD664E4BB03D}" srcOrd="0" destOrd="0" presId="urn:microsoft.com/office/officeart/2005/8/layout/process1"/>
    <dgm:cxn modelId="{FAD7F1E2-E2BB-4D41-8A7A-0FEAF6E8364B}" type="presParOf" srcId="{99C0034A-1F4C-4742-86DB-75ECD2AF2B26}" destId="{2BEC3C15-8BCA-495C-AC89-64326D9F6CC5}" srcOrd="10" destOrd="0" presId="urn:microsoft.com/office/officeart/2005/8/layout/process1"/>
    <dgm:cxn modelId="{F24615B2-EEA3-4485-B776-99C07D44D457}" type="presParOf" srcId="{99C0034A-1F4C-4742-86DB-75ECD2AF2B26}" destId="{1950FA68-9152-42BE-B54C-654F85640ED3}" srcOrd="11" destOrd="0" presId="urn:microsoft.com/office/officeart/2005/8/layout/process1"/>
    <dgm:cxn modelId="{6B414300-CE5C-4D7C-BEF9-C69C3A532341}" type="presParOf" srcId="{1950FA68-9152-42BE-B54C-654F85640ED3}" destId="{FF8DD945-FFE4-4DF0-9A6E-CE44A71FB9B7}" srcOrd="0" destOrd="0" presId="urn:microsoft.com/office/officeart/2005/8/layout/process1"/>
    <dgm:cxn modelId="{9F280492-C68A-49B5-8A4E-355234629414}" type="presParOf" srcId="{99C0034A-1F4C-4742-86DB-75ECD2AF2B26}" destId="{7C203C0B-82EB-4E06-A53E-23EDE9425DD5}" srcOrd="12" destOrd="0" presId="urn:microsoft.com/office/officeart/2005/8/layout/process1"/>
    <dgm:cxn modelId="{6847A247-6BD1-4681-9F4E-478BF41FDA8F}" type="presParOf" srcId="{99C0034A-1F4C-4742-86DB-75ECD2AF2B26}" destId="{DF3C03E1-60DC-45BA-95BF-5430A1DD99AD}" srcOrd="13" destOrd="0" presId="urn:microsoft.com/office/officeart/2005/8/layout/process1"/>
    <dgm:cxn modelId="{9F8522CA-2A56-46BD-928D-158F2DDD84E8}" type="presParOf" srcId="{DF3C03E1-60DC-45BA-95BF-5430A1DD99AD}" destId="{511773A6-8178-4B5C-9DDB-16ADF0C49C4B}" srcOrd="0" destOrd="0" presId="urn:microsoft.com/office/officeart/2005/8/layout/process1"/>
    <dgm:cxn modelId="{4E79E43B-2191-48D3-9DF0-94AA4622F17E}" type="presParOf" srcId="{99C0034A-1F4C-4742-86DB-75ECD2AF2B26}" destId="{2F70736D-28B3-4EA3-AA70-239758AC07EC}" srcOrd="14" destOrd="0" presId="urn:microsoft.com/office/officeart/2005/8/layout/process1"/>
    <dgm:cxn modelId="{D0EA204D-58C9-4FA3-BB84-A2E974B6E6B5}" type="presParOf" srcId="{99C0034A-1F4C-4742-86DB-75ECD2AF2B26}" destId="{BCD3FFF8-FE9E-4216-8616-ECEAC8189D0D}" srcOrd="15" destOrd="0" presId="urn:microsoft.com/office/officeart/2005/8/layout/process1"/>
    <dgm:cxn modelId="{87A991AB-AB54-4849-8ABE-D67784A49B8C}" type="presParOf" srcId="{BCD3FFF8-FE9E-4216-8616-ECEAC8189D0D}" destId="{5A21FCF7-B011-42D0-98BE-F49DCA68A592}" srcOrd="0" destOrd="0" presId="urn:microsoft.com/office/officeart/2005/8/layout/process1"/>
    <dgm:cxn modelId="{A6727B65-3619-4718-806A-A17795D5629E}" type="presParOf" srcId="{99C0034A-1F4C-4742-86DB-75ECD2AF2B26}" destId="{9D3C83F1-232E-42AE-8790-0F49CA88849E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D66FD-7199-472D-B8A7-43166542BE14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24BE7F9-D7E2-4963-AC13-203FB8D091E4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gm:t>
    </dgm:pt>
    <dgm:pt modelId="{F82ADD15-7286-4828-A52B-52EE79D98B4A}" type="parTrans" cxnId="{C4A113FA-02DF-44AC-B81E-B3CCFC023F56}">
      <dgm:prSet/>
      <dgm:spPr/>
      <dgm:t>
        <a:bodyPr/>
        <a:lstStyle/>
        <a:p>
          <a:endParaRPr lang="en-GB"/>
        </a:p>
      </dgm:t>
    </dgm:pt>
    <dgm:pt modelId="{764918C5-A491-4D9C-907D-6E5B56B1D015}" type="sibTrans" cxnId="{C4A113FA-02DF-44AC-B81E-B3CCFC023F56}">
      <dgm:prSet/>
      <dgm:spPr/>
      <dgm:t>
        <a:bodyPr/>
        <a:lstStyle/>
        <a:p>
          <a:endParaRPr lang="en-GB"/>
        </a:p>
      </dgm:t>
    </dgm:pt>
    <dgm:pt modelId="{1A08B580-8BA0-49E5-8B31-A3CBCD5B5B64}">
      <dgm:prSet phldrT="[Text]"/>
      <dgm:spPr/>
      <dgm:t>
        <a:bodyPr/>
        <a:lstStyle/>
        <a:p>
          <a:r>
            <a:rPr lang="en-GB" dirty="0"/>
            <a:t>submit </a:t>
          </a:r>
          <a:r>
            <a:rPr lang="en-GB" dirty="0" err="1"/>
            <a:t>jobscript</a:t>
          </a:r>
          <a:endParaRPr lang="en-GB" dirty="0"/>
        </a:p>
      </dgm:t>
    </dgm:pt>
    <dgm:pt modelId="{BCB04AA2-90E9-4D8B-B39A-1DB114555DDA}" type="parTrans" cxnId="{B66A7C08-E520-4581-9471-72D58AC31557}">
      <dgm:prSet/>
      <dgm:spPr/>
      <dgm:t>
        <a:bodyPr/>
        <a:lstStyle/>
        <a:p>
          <a:endParaRPr lang="en-GB"/>
        </a:p>
      </dgm:t>
    </dgm:pt>
    <dgm:pt modelId="{833183C3-6EA1-4B29-AD80-0F4409E1C218}" type="sibTrans" cxnId="{B66A7C08-E520-4581-9471-72D58AC31557}">
      <dgm:prSet/>
      <dgm:spPr/>
      <dgm:t>
        <a:bodyPr/>
        <a:lstStyle/>
        <a:p>
          <a:endParaRPr lang="en-GB"/>
        </a:p>
      </dgm:t>
    </dgm:pt>
    <dgm:pt modelId="{A3A0B8B3-536D-499A-8182-82E75141329E}">
      <dgm:prSet phldrT="[Text]"/>
      <dgm:spPr/>
      <dgm:t>
        <a:bodyPr/>
        <a:lstStyle/>
        <a:p>
          <a:r>
            <a:rPr lang="en-GB" dirty="0"/>
            <a:t>(more) post processing</a:t>
          </a:r>
        </a:p>
      </dgm:t>
    </dgm:pt>
    <dgm:pt modelId="{9F6F87A2-5E3C-4DDD-A6DE-89EB46CCFF7A}" type="parTrans" cxnId="{057A1134-E658-4C7D-9996-C176AB68C999}">
      <dgm:prSet/>
      <dgm:spPr/>
      <dgm:t>
        <a:bodyPr/>
        <a:lstStyle/>
        <a:p>
          <a:endParaRPr lang="en-GB"/>
        </a:p>
      </dgm:t>
    </dgm:pt>
    <dgm:pt modelId="{0DBEE741-3C67-43FF-8D7D-5A07AB9583F7}" type="sibTrans" cxnId="{057A1134-E658-4C7D-9996-C176AB68C999}">
      <dgm:prSet/>
      <dgm:spPr/>
      <dgm:t>
        <a:bodyPr/>
        <a:lstStyle/>
        <a:p>
          <a:endParaRPr lang="en-GB"/>
        </a:p>
      </dgm:t>
    </dgm:pt>
    <dgm:pt modelId="{3E871D91-708D-4847-9DE8-F57F2FBDF113}">
      <dgm:prSet phldrT="[Text]"/>
      <dgm:spPr/>
      <dgm:t>
        <a:bodyPr/>
        <a:lstStyle/>
        <a:p>
          <a:r>
            <a:rPr lang="en-GB" dirty="0">
              <a:solidFill>
                <a:schemeClr val="bg1">
                  <a:lumMod val="75000"/>
                </a:schemeClr>
              </a:solidFill>
            </a:rPr>
            <a:t>move results to archive</a:t>
          </a:r>
        </a:p>
      </dgm:t>
    </dgm:pt>
    <dgm:pt modelId="{AF69A58D-93FB-4EB6-817A-F39D86747CB9}" type="parTrans" cxnId="{876EBC86-65B9-4BDE-B365-CE7C607F6E45}">
      <dgm:prSet/>
      <dgm:spPr/>
      <dgm:t>
        <a:bodyPr/>
        <a:lstStyle/>
        <a:p>
          <a:endParaRPr lang="en-GB"/>
        </a:p>
      </dgm:t>
    </dgm:pt>
    <dgm:pt modelId="{C21EE725-5B5A-4605-91C7-762FD1F6DF1D}" type="sibTrans" cxnId="{876EBC86-65B9-4BDE-B365-CE7C607F6E45}">
      <dgm:prSet/>
      <dgm:spPr/>
      <dgm:t>
        <a:bodyPr/>
        <a:lstStyle/>
        <a:p>
          <a:endParaRPr lang="en-GB"/>
        </a:p>
      </dgm:t>
    </dgm:pt>
    <dgm:pt modelId="{87265BCC-1DB4-4CA0-B441-79E8BEAA7E46}">
      <dgm:prSet phldrT="[Text]"/>
      <dgm:spPr/>
      <dgm:t>
        <a:bodyPr/>
        <a:lstStyle/>
        <a:p>
          <a:r>
            <a:rPr lang="en-GB" dirty="0"/>
            <a:t>wait for job to finish</a:t>
          </a:r>
        </a:p>
      </dgm:t>
    </dgm:pt>
    <dgm:pt modelId="{C8041C40-E704-4D7F-B370-264F5FB17D38}" type="parTrans" cxnId="{D7BFF36E-B295-4F74-8009-CAA3641BC58D}">
      <dgm:prSet/>
      <dgm:spPr/>
      <dgm:t>
        <a:bodyPr/>
        <a:lstStyle/>
        <a:p>
          <a:endParaRPr lang="en-GB"/>
        </a:p>
      </dgm:t>
    </dgm:pt>
    <dgm:pt modelId="{7F1F375A-45A0-4E35-9C3D-51850D1779DC}" type="sibTrans" cxnId="{D7BFF36E-B295-4F74-8009-CAA3641BC58D}">
      <dgm:prSet/>
      <dgm:spPr/>
      <dgm:t>
        <a:bodyPr/>
        <a:lstStyle/>
        <a:p>
          <a:endParaRPr lang="en-GB"/>
        </a:p>
      </dgm:t>
    </dgm:pt>
    <dgm:pt modelId="{829E4B68-41E0-4189-AD05-73ADAE254F23}" type="pres">
      <dgm:prSet presAssocID="{C35D66FD-7199-472D-B8A7-43166542BE14}" presName="Name0" presStyleCnt="0">
        <dgm:presLayoutVars>
          <dgm:dir/>
          <dgm:resizeHandles val="exact"/>
        </dgm:presLayoutVars>
      </dgm:prSet>
      <dgm:spPr/>
    </dgm:pt>
    <dgm:pt modelId="{5E44949C-2EF5-45B8-81A5-ED88DD45C608}" type="pres">
      <dgm:prSet presAssocID="{224BE7F9-D7E2-4963-AC13-203FB8D091E4}" presName="node" presStyleLbl="node1" presStyleIdx="0" presStyleCnt="5">
        <dgm:presLayoutVars>
          <dgm:bulletEnabled val="1"/>
        </dgm:presLayoutVars>
      </dgm:prSet>
      <dgm:spPr/>
    </dgm:pt>
    <dgm:pt modelId="{CE2C2FB0-B003-4AD0-9540-06D8C9B03052}" type="pres">
      <dgm:prSet presAssocID="{764918C5-A491-4D9C-907D-6E5B56B1D015}" presName="sibTrans" presStyleLbl="sibTrans2D1" presStyleIdx="0" presStyleCnt="4"/>
      <dgm:spPr/>
    </dgm:pt>
    <dgm:pt modelId="{08AD4080-D3A3-41A7-A3BE-8D58FE7AD21D}" type="pres">
      <dgm:prSet presAssocID="{764918C5-A491-4D9C-907D-6E5B56B1D015}" presName="connectorText" presStyleLbl="sibTrans2D1" presStyleIdx="0" presStyleCnt="4"/>
      <dgm:spPr/>
    </dgm:pt>
    <dgm:pt modelId="{0D39C49B-260C-4259-BAD2-3144EBE7FB12}" type="pres">
      <dgm:prSet presAssocID="{1A08B580-8BA0-49E5-8B31-A3CBCD5B5B64}" presName="node" presStyleLbl="node1" presStyleIdx="1" presStyleCnt="5">
        <dgm:presLayoutVars>
          <dgm:bulletEnabled val="1"/>
        </dgm:presLayoutVars>
      </dgm:prSet>
      <dgm:spPr/>
    </dgm:pt>
    <dgm:pt modelId="{94DCA67E-819A-4BC1-92B5-A6719AE76EB3}" type="pres">
      <dgm:prSet presAssocID="{833183C3-6EA1-4B29-AD80-0F4409E1C218}" presName="sibTrans" presStyleLbl="sibTrans2D1" presStyleIdx="1" presStyleCnt="4"/>
      <dgm:spPr/>
    </dgm:pt>
    <dgm:pt modelId="{486A2955-656F-44F8-83FE-F5E9CFB6A401}" type="pres">
      <dgm:prSet presAssocID="{833183C3-6EA1-4B29-AD80-0F4409E1C218}" presName="connectorText" presStyleLbl="sibTrans2D1" presStyleIdx="1" presStyleCnt="4"/>
      <dgm:spPr/>
    </dgm:pt>
    <dgm:pt modelId="{9C002FAF-4A64-40A5-BC8C-583333B5724D}" type="pres">
      <dgm:prSet presAssocID="{87265BCC-1DB4-4CA0-B441-79E8BEAA7E46}" presName="node" presStyleLbl="node1" presStyleIdx="2" presStyleCnt="5">
        <dgm:presLayoutVars>
          <dgm:bulletEnabled val="1"/>
        </dgm:presLayoutVars>
      </dgm:prSet>
      <dgm:spPr/>
    </dgm:pt>
    <dgm:pt modelId="{F35F5E38-F1F1-476F-86CE-185C54760586}" type="pres">
      <dgm:prSet presAssocID="{7F1F375A-45A0-4E35-9C3D-51850D1779DC}" presName="sibTrans" presStyleLbl="sibTrans2D1" presStyleIdx="2" presStyleCnt="4"/>
      <dgm:spPr/>
    </dgm:pt>
    <dgm:pt modelId="{5902DFB0-D43E-411A-8A84-DF1DBE46D433}" type="pres">
      <dgm:prSet presAssocID="{7F1F375A-45A0-4E35-9C3D-51850D1779DC}" presName="connectorText" presStyleLbl="sibTrans2D1" presStyleIdx="2" presStyleCnt="4"/>
      <dgm:spPr/>
    </dgm:pt>
    <dgm:pt modelId="{A11F2BB5-9E6D-4E52-A585-C753E84F91C0}" type="pres">
      <dgm:prSet presAssocID="{A3A0B8B3-536D-499A-8182-82E75141329E}" presName="node" presStyleLbl="node1" presStyleIdx="3" presStyleCnt="5">
        <dgm:presLayoutVars>
          <dgm:bulletEnabled val="1"/>
        </dgm:presLayoutVars>
      </dgm:prSet>
      <dgm:spPr/>
    </dgm:pt>
    <dgm:pt modelId="{03A2DEDF-1BBB-44AE-8213-78172F285D45}" type="pres">
      <dgm:prSet presAssocID="{0DBEE741-3C67-43FF-8D7D-5A07AB9583F7}" presName="sibTrans" presStyleLbl="sibTrans2D1" presStyleIdx="3" presStyleCnt="4"/>
      <dgm:spPr/>
    </dgm:pt>
    <dgm:pt modelId="{0FF89473-C6FC-4809-B887-932A9B0555F3}" type="pres">
      <dgm:prSet presAssocID="{0DBEE741-3C67-43FF-8D7D-5A07AB9583F7}" presName="connectorText" presStyleLbl="sibTrans2D1" presStyleIdx="3" presStyleCnt="4"/>
      <dgm:spPr/>
    </dgm:pt>
    <dgm:pt modelId="{BE1BB103-B13B-4BBC-ACF4-758FA913AE7B}" type="pres">
      <dgm:prSet presAssocID="{3E871D91-708D-4847-9DE8-F57F2FBDF113}" presName="node" presStyleLbl="node1" presStyleIdx="4" presStyleCnt="5">
        <dgm:presLayoutVars>
          <dgm:bulletEnabled val="1"/>
        </dgm:presLayoutVars>
      </dgm:prSet>
      <dgm:spPr/>
    </dgm:pt>
  </dgm:ptLst>
  <dgm:cxnLst>
    <dgm:cxn modelId="{B66A7C08-E520-4581-9471-72D58AC31557}" srcId="{C35D66FD-7199-472D-B8A7-43166542BE14}" destId="{1A08B580-8BA0-49E5-8B31-A3CBCD5B5B64}" srcOrd="1" destOrd="0" parTransId="{BCB04AA2-90E9-4D8B-B39A-1DB114555DDA}" sibTransId="{833183C3-6EA1-4B29-AD80-0F4409E1C218}"/>
    <dgm:cxn modelId="{7801A510-A2F9-4ED8-8181-94EED0004DF5}" type="presOf" srcId="{0DBEE741-3C67-43FF-8D7D-5A07AB9583F7}" destId="{03A2DEDF-1BBB-44AE-8213-78172F285D45}" srcOrd="0" destOrd="0" presId="urn:microsoft.com/office/officeart/2005/8/layout/process1"/>
    <dgm:cxn modelId="{25920229-D881-43CA-9EC4-6E232DBB8C06}" type="presOf" srcId="{833183C3-6EA1-4B29-AD80-0F4409E1C218}" destId="{94DCA67E-819A-4BC1-92B5-A6719AE76EB3}" srcOrd="0" destOrd="0" presId="urn:microsoft.com/office/officeart/2005/8/layout/process1"/>
    <dgm:cxn modelId="{E2F0E532-F8F8-4613-9CAD-729E5B87C2CA}" type="presOf" srcId="{764918C5-A491-4D9C-907D-6E5B56B1D015}" destId="{CE2C2FB0-B003-4AD0-9540-06D8C9B03052}" srcOrd="0" destOrd="0" presId="urn:microsoft.com/office/officeart/2005/8/layout/process1"/>
    <dgm:cxn modelId="{057A1134-E658-4C7D-9996-C176AB68C999}" srcId="{C35D66FD-7199-472D-B8A7-43166542BE14}" destId="{A3A0B8B3-536D-499A-8182-82E75141329E}" srcOrd="3" destOrd="0" parTransId="{9F6F87A2-5E3C-4DDD-A6DE-89EB46CCFF7A}" sibTransId="{0DBEE741-3C67-43FF-8D7D-5A07AB9583F7}"/>
    <dgm:cxn modelId="{A36A4435-6920-4C89-A6B2-BC3E173E5E92}" type="presOf" srcId="{3E871D91-708D-4847-9DE8-F57F2FBDF113}" destId="{BE1BB103-B13B-4BBC-ACF4-758FA913AE7B}" srcOrd="0" destOrd="0" presId="urn:microsoft.com/office/officeart/2005/8/layout/process1"/>
    <dgm:cxn modelId="{D7BFF36E-B295-4F74-8009-CAA3641BC58D}" srcId="{C35D66FD-7199-472D-B8A7-43166542BE14}" destId="{87265BCC-1DB4-4CA0-B441-79E8BEAA7E46}" srcOrd="2" destOrd="0" parTransId="{C8041C40-E704-4D7F-B370-264F5FB17D38}" sibTransId="{7F1F375A-45A0-4E35-9C3D-51850D1779DC}"/>
    <dgm:cxn modelId="{07307373-019B-4B98-82E8-DCAED7012F5F}" type="presOf" srcId="{1A08B580-8BA0-49E5-8B31-A3CBCD5B5B64}" destId="{0D39C49B-260C-4259-BAD2-3144EBE7FB12}" srcOrd="0" destOrd="0" presId="urn:microsoft.com/office/officeart/2005/8/layout/process1"/>
    <dgm:cxn modelId="{569CDA76-1F96-4822-9FA7-7264D26B0379}" type="presOf" srcId="{224BE7F9-D7E2-4963-AC13-203FB8D091E4}" destId="{5E44949C-2EF5-45B8-81A5-ED88DD45C608}" srcOrd="0" destOrd="0" presId="urn:microsoft.com/office/officeart/2005/8/layout/process1"/>
    <dgm:cxn modelId="{20F5FA56-917F-4A33-9B00-1D44890F917A}" type="presOf" srcId="{833183C3-6EA1-4B29-AD80-0F4409E1C218}" destId="{486A2955-656F-44F8-83FE-F5E9CFB6A401}" srcOrd="1" destOrd="0" presId="urn:microsoft.com/office/officeart/2005/8/layout/process1"/>
    <dgm:cxn modelId="{876EBC86-65B9-4BDE-B365-CE7C607F6E45}" srcId="{C35D66FD-7199-472D-B8A7-43166542BE14}" destId="{3E871D91-708D-4847-9DE8-F57F2FBDF113}" srcOrd="4" destOrd="0" parTransId="{AF69A58D-93FB-4EB6-817A-F39D86747CB9}" sibTransId="{C21EE725-5B5A-4605-91C7-762FD1F6DF1D}"/>
    <dgm:cxn modelId="{70DF01A5-C47D-434F-BAA2-4780CF21501E}" type="presOf" srcId="{A3A0B8B3-536D-499A-8182-82E75141329E}" destId="{A11F2BB5-9E6D-4E52-A585-C753E84F91C0}" srcOrd="0" destOrd="0" presId="urn:microsoft.com/office/officeart/2005/8/layout/process1"/>
    <dgm:cxn modelId="{6A559ECC-E8BF-486E-B780-FC20F578F7C9}" type="presOf" srcId="{7F1F375A-45A0-4E35-9C3D-51850D1779DC}" destId="{5902DFB0-D43E-411A-8A84-DF1DBE46D433}" srcOrd="1" destOrd="0" presId="urn:microsoft.com/office/officeart/2005/8/layout/process1"/>
    <dgm:cxn modelId="{257D16CE-1B5E-43AC-9352-05F7D1CCCF9E}" type="presOf" srcId="{0DBEE741-3C67-43FF-8D7D-5A07AB9583F7}" destId="{0FF89473-C6FC-4809-B887-932A9B0555F3}" srcOrd="1" destOrd="0" presId="urn:microsoft.com/office/officeart/2005/8/layout/process1"/>
    <dgm:cxn modelId="{6895C4CF-4660-444F-8904-0B9B48F8A424}" type="presOf" srcId="{764918C5-A491-4D9C-907D-6E5B56B1D015}" destId="{08AD4080-D3A3-41A7-A3BE-8D58FE7AD21D}" srcOrd="1" destOrd="0" presId="urn:microsoft.com/office/officeart/2005/8/layout/process1"/>
    <dgm:cxn modelId="{671BC6D0-443E-4C43-8911-3A8FFAB76631}" type="presOf" srcId="{C35D66FD-7199-472D-B8A7-43166542BE14}" destId="{829E4B68-41E0-4189-AD05-73ADAE254F23}" srcOrd="0" destOrd="0" presId="urn:microsoft.com/office/officeart/2005/8/layout/process1"/>
    <dgm:cxn modelId="{0ED11AD1-6CEC-49BE-B8EE-6444C2A4E46B}" type="presOf" srcId="{87265BCC-1DB4-4CA0-B441-79E8BEAA7E46}" destId="{9C002FAF-4A64-40A5-BC8C-583333B5724D}" srcOrd="0" destOrd="0" presId="urn:microsoft.com/office/officeart/2005/8/layout/process1"/>
    <dgm:cxn modelId="{ED605DE1-FFED-425E-957C-A201A7AAC1F0}" type="presOf" srcId="{7F1F375A-45A0-4E35-9C3D-51850D1779DC}" destId="{F35F5E38-F1F1-476F-86CE-185C54760586}" srcOrd="0" destOrd="0" presId="urn:microsoft.com/office/officeart/2005/8/layout/process1"/>
    <dgm:cxn modelId="{C4A113FA-02DF-44AC-B81E-B3CCFC023F56}" srcId="{C35D66FD-7199-472D-B8A7-43166542BE14}" destId="{224BE7F9-D7E2-4963-AC13-203FB8D091E4}" srcOrd="0" destOrd="0" parTransId="{F82ADD15-7286-4828-A52B-52EE79D98B4A}" sibTransId="{764918C5-A491-4D9C-907D-6E5B56B1D015}"/>
    <dgm:cxn modelId="{4E5C3850-ABFF-45CC-9E1E-A58851B8749F}" type="presParOf" srcId="{829E4B68-41E0-4189-AD05-73ADAE254F23}" destId="{5E44949C-2EF5-45B8-81A5-ED88DD45C608}" srcOrd="0" destOrd="0" presId="urn:microsoft.com/office/officeart/2005/8/layout/process1"/>
    <dgm:cxn modelId="{83BCACB2-02B9-4930-985E-3E453A126293}" type="presParOf" srcId="{829E4B68-41E0-4189-AD05-73ADAE254F23}" destId="{CE2C2FB0-B003-4AD0-9540-06D8C9B03052}" srcOrd="1" destOrd="0" presId="urn:microsoft.com/office/officeart/2005/8/layout/process1"/>
    <dgm:cxn modelId="{80C92B02-07A2-48C4-A587-A3527CC69FEC}" type="presParOf" srcId="{CE2C2FB0-B003-4AD0-9540-06D8C9B03052}" destId="{08AD4080-D3A3-41A7-A3BE-8D58FE7AD21D}" srcOrd="0" destOrd="0" presId="urn:microsoft.com/office/officeart/2005/8/layout/process1"/>
    <dgm:cxn modelId="{7CD05944-C561-4FB4-825D-398E4F82A349}" type="presParOf" srcId="{829E4B68-41E0-4189-AD05-73ADAE254F23}" destId="{0D39C49B-260C-4259-BAD2-3144EBE7FB12}" srcOrd="2" destOrd="0" presId="urn:microsoft.com/office/officeart/2005/8/layout/process1"/>
    <dgm:cxn modelId="{6C7E8502-DA2F-4B4C-A0EF-970F2298F12A}" type="presParOf" srcId="{829E4B68-41E0-4189-AD05-73ADAE254F23}" destId="{94DCA67E-819A-4BC1-92B5-A6719AE76EB3}" srcOrd="3" destOrd="0" presId="urn:microsoft.com/office/officeart/2005/8/layout/process1"/>
    <dgm:cxn modelId="{DDA8535B-0771-4B2A-983A-B6DDCE2BFA22}" type="presParOf" srcId="{94DCA67E-819A-4BC1-92B5-A6719AE76EB3}" destId="{486A2955-656F-44F8-83FE-F5E9CFB6A401}" srcOrd="0" destOrd="0" presId="urn:microsoft.com/office/officeart/2005/8/layout/process1"/>
    <dgm:cxn modelId="{4DBEB7BF-D592-46AB-A03B-69418C684FA7}" type="presParOf" srcId="{829E4B68-41E0-4189-AD05-73ADAE254F23}" destId="{9C002FAF-4A64-40A5-BC8C-583333B5724D}" srcOrd="4" destOrd="0" presId="urn:microsoft.com/office/officeart/2005/8/layout/process1"/>
    <dgm:cxn modelId="{2B02B7E9-F34D-4425-91D1-7E4C410137D6}" type="presParOf" srcId="{829E4B68-41E0-4189-AD05-73ADAE254F23}" destId="{F35F5E38-F1F1-476F-86CE-185C54760586}" srcOrd="5" destOrd="0" presId="urn:microsoft.com/office/officeart/2005/8/layout/process1"/>
    <dgm:cxn modelId="{D4B23327-E984-4358-BADA-A20F7123B3A3}" type="presParOf" srcId="{F35F5E38-F1F1-476F-86CE-185C54760586}" destId="{5902DFB0-D43E-411A-8A84-DF1DBE46D433}" srcOrd="0" destOrd="0" presId="urn:microsoft.com/office/officeart/2005/8/layout/process1"/>
    <dgm:cxn modelId="{F7E9B00D-4BAC-4A3C-8265-F759599839A1}" type="presParOf" srcId="{829E4B68-41E0-4189-AD05-73ADAE254F23}" destId="{A11F2BB5-9E6D-4E52-A585-C753E84F91C0}" srcOrd="6" destOrd="0" presId="urn:microsoft.com/office/officeart/2005/8/layout/process1"/>
    <dgm:cxn modelId="{2495F30C-2218-4E34-A1C1-7814A8281546}" type="presParOf" srcId="{829E4B68-41E0-4189-AD05-73ADAE254F23}" destId="{03A2DEDF-1BBB-44AE-8213-78172F285D45}" srcOrd="7" destOrd="0" presId="urn:microsoft.com/office/officeart/2005/8/layout/process1"/>
    <dgm:cxn modelId="{77BFEAFB-1382-4A94-BB71-8A53F49192D3}" type="presParOf" srcId="{03A2DEDF-1BBB-44AE-8213-78172F285D45}" destId="{0FF89473-C6FC-4809-B887-932A9B0555F3}" srcOrd="0" destOrd="0" presId="urn:microsoft.com/office/officeart/2005/8/layout/process1"/>
    <dgm:cxn modelId="{3BC9F0F0-E3E2-4B85-BD48-2EC2E489C94D}" type="presParOf" srcId="{829E4B68-41E0-4189-AD05-73ADAE254F23}" destId="{BE1BB103-B13B-4BBC-ACF4-758FA913AE7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D9E822-F057-49EC-8A51-7C23E67367C3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D0BE10A9-1449-42AD-906B-813933150C7B}">
      <dgm:prSet phldrT="[Text]" custT="1"/>
      <dgm:spPr/>
      <dgm:t>
        <a:bodyPr/>
        <a:lstStyle/>
        <a:p>
          <a:r>
            <a:rPr lang="en-GB" sz="900" dirty="0"/>
            <a:t>#$</a:t>
          </a:r>
        </a:p>
      </dgm:t>
    </dgm:pt>
    <dgm:pt modelId="{E526CEC2-6535-4E3D-84F6-5BA782650BFB}" type="parTrans" cxnId="{5F3EA8D4-76DA-4B66-ABBA-C0CE7F431EDD}">
      <dgm:prSet/>
      <dgm:spPr/>
      <dgm:t>
        <a:bodyPr/>
        <a:lstStyle/>
        <a:p>
          <a:endParaRPr lang="en-GB"/>
        </a:p>
      </dgm:t>
    </dgm:pt>
    <dgm:pt modelId="{15098B97-50A5-418C-9699-4834B164C170}" type="sibTrans" cxnId="{5F3EA8D4-76DA-4B66-ABBA-C0CE7F431EDD}">
      <dgm:prSet/>
      <dgm:spPr/>
      <dgm:t>
        <a:bodyPr/>
        <a:lstStyle/>
        <a:p>
          <a:endParaRPr lang="en-GB"/>
        </a:p>
      </dgm:t>
    </dgm:pt>
    <dgm:pt modelId="{BB1CC3D8-BCF9-4EF9-8341-79FFED4279B9}">
      <dgm:prSet phldrT="[Text]" custT="1"/>
      <dgm:spPr/>
      <dgm:t>
        <a:bodyPr/>
        <a:lstStyle/>
        <a:p>
          <a:r>
            <a:rPr lang="en-GB" sz="900" dirty="0"/>
            <a:t>#PBS</a:t>
          </a:r>
        </a:p>
      </dgm:t>
    </dgm:pt>
    <dgm:pt modelId="{0D8A5C5B-7CAA-4D4D-9760-1BFFA338D5BC}" type="parTrans" cxnId="{7BE435B0-2DAB-4213-8F60-B678749A077B}">
      <dgm:prSet/>
      <dgm:spPr/>
      <dgm:t>
        <a:bodyPr/>
        <a:lstStyle/>
        <a:p>
          <a:endParaRPr lang="en-GB"/>
        </a:p>
      </dgm:t>
    </dgm:pt>
    <dgm:pt modelId="{778A3034-7E03-4AFF-B59F-9DC8CDFFB50A}" type="sibTrans" cxnId="{7BE435B0-2DAB-4213-8F60-B678749A077B}">
      <dgm:prSet/>
      <dgm:spPr/>
      <dgm:t>
        <a:bodyPr/>
        <a:lstStyle/>
        <a:p>
          <a:endParaRPr lang="en-GB"/>
        </a:p>
      </dgm:t>
    </dgm:pt>
    <dgm:pt modelId="{8F103F72-17A0-45C3-A35F-FCEC2A1776F2}">
      <dgm:prSet phldrT="[Text]" custT="1"/>
      <dgm:spPr/>
      <dgm:t>
        <a:bodyPr/>
        <a:lstStyle/>
        <a:p>
          <a:r>
            <a:rPr lang="en-GB" sz="900" dirty="0"/>
            <a:t>#SBATCH</a:t>
          </a:r>
        </a:p>
      </dgm:t>
    </dgm:pt>
    <dgm:pt modelId="{54506955-34F8-4A10-9978-C18F42CF12F5}" type="parTrans" cxnId="{2011F3D3-40F2-4856-9D95-09F0403FE05C}">
      <dgm:prSet/>
      <dgm:spPr/>
      <dgm:t>
        <a:bodyPr/>
        <a:lstStyle/>
        <a:p>
          <a:endParaRPr lang="en-GB"/>
        </a:p>
      </dgm:t>
    </dgm:pt>
    <dgm:pt modelId="{1EF31975-6B8C-41CB-AB95-F0D0CFA5B783}" type="sibTrans" cxnId="{2011F3D3-40F2-4856-9D95-09F0403FE05C}">
      <dgm:prSet/>
      <dgm:spPr/>
      <dgm:t>
        <a:bodyPr/>
        <a:lstStyle/>
        <a:p>
          <a:endParaRPr lang="en-GB"/>
        </a:p>
      </dgm:t>
    </dgm:pt>
    <dgm:pt modelId="{6365B394-5121-4D03-A116-60B8C8B77606}" type="pres">
      <dgm:prSet presAssocID="{63D9E822-F057-49EC-8A51-7C23E67367C3}" presName="compositeShape" presStyleCnt="0">
        <dgm:presLayoutVars>
          <dgm:dir/>
          <dgm:resizeHandles/>
        </dgm:presLayoutVars>
      </dgm:prSet>
      <dgm:spPr/>
    </dgm:pt>
    <dgm:pt modelId="{649F69D4-C642-48F8-8E90-B7046D25CE7C}" type="pres">
      <dgm:prSet presAssocID="{63D9E822-F057-49EC-8A51-7C23E67367C3}" presName="pyramid" presStyleLbl="node1" presStyleIdx="0" presStyleCnt="1"/>
      <dgm:spPr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3F72244C-A24F-4959-A603-B593179274D6}" type="pres">
      <dgm:prSet presAssocID="{63D9E822-F057-49EC-8A51-7C23E67367C3}" presName="theList" presStyleCnt="0"/>
      <dgm:spPr/>
    </dgm:pt>
    <dgm:pt modelId="{1BA2648A-2D3B-498B-A600-3779C9A28FA3}" type="pres">
      <dgm:prSet presAssocID="{D0BE10A9-1449-42AD-906B-813933150C7B}" presName="aNode" presStyleLbl="fgAcc1" presStyleIdx="0" presStyleCnt="3">
        <dgm:presLayoutVars>
          <dgm:bulletEnabled val="1"/>
        </dgm:presLayoutVars>
      </dgm:prSet>
      <dgm:spPr/>
    </dgm:pt>
    <dgm:pt modelId="{672EC05E-B0CB-4D54-A6A7-EDFA4D780EAC}" type="pres">
      <dgm:prSet presAssocID="{D0BE10A9-1449-42AD-906B-813933150C7B}" presName="aSpace" presStyleCnt="0"/>
      <dgm:spPr/>
    </dgm:pt>
    <dgm:pt modelId="{FB22A165-C8B1-412B-8E35-B1E8B8B46CA8}" type="pres">
      <dgm:prSet presAssocID="{BB1CC3D8-BCF9-4EF9-8341-79FFED4279B9}" presName="aNode" presStyleLbl="fgAcc1" presStyleIdx="1" presStyleCnt="3">
        <dgm:presLayoutVars>
          <dgm:bulletEnabled val="1"/>
        </dgm:presLayoutVars>
      </dgm:prSet>
      <dgm:spPr/>
    </dgm:pt>
    <dgm:pt modelId="{79CD8B5B-7430-45A9-ABBD-385BDF7BF8BC}" type="pres">
      <dgm:prSet presAssocID="{BB1CC3D8-BCF9-4EF9-8341-79FFED4279B9}" presName="aSpace" presStyleCnt="0"/>
      <dgm:spPr/>
    </dgm:pt>
    <dgm:pt modelId="{7CE6F54B-7A8C-47DC-B9B9-8B27D7604DDF}" type="pres">
      <dgm:prSet presAssocID="{8F103F72-17A0-45C3-A35F-FCEC2A1776F2}" presName="aNode" presStyleLbl="fgAcc1" presStyleIdx="2" presStyleCnt="3">
        <dgm:presLayoutVars>
          <dgm:bulletEnabled val="1"/>
        </dgm:presLayoutVars>
      </dgm:prSet>
      <dgm:spPr/>
    </dgm:pt>
    <dgm:pt modelId="{7BEE5513-1495-49CE-8991-5286D7EB41BF}" type="pres">
      <dgm:prSet presAssocID="{8F103F72-17A0-45C3-A35F-FCEC2A1776F2}" presName="aSpace" presStyleCnt="0"/>
      <dgm:spPr/>
    </dgm:pt>
  </dgm:ptLst>
  <dgm:cxnLst>
    <dgm:cxn modelId="{E32DD60F-4FAC-4DF2-9F99-BCDB901F940F}" type="presOf" srcId="{D0BE10A9-1449-42AD-906B-813933150C7B}" destId="{1BA2648A-2D3B-498B-A600-3779C9A28FA3}" srcOrd="0" destOrd="0" presId="urn:microsoft.com/office/officeart/2005/8/layout/pyramid2"/>
    <dgm:cxn modelId="{96D05D23-DF79-4533-8B6A-0CC2CB8647B3}" type="presOf" srcId="{BB1CC3D8-BCF9-4EF9-8341-79FFED4279B9}" destId="{FB22A165-C8B1-412B-8E35-B1E8B8B46CA8}" srcOrd="0" destOrd="0" presId="urn:microsoft.com/office/officeart/2005/8/layout/pyramid2"/>
    <dgm:cxn modelId="{D3FB3A6E-753E-490F-9F8C-A50D21683C68}" type="presOf" srcId="{8F103F72-17A0-45C3-A35F-FCEC2A1776F2}" destId="{7CE6F54B-7A8C-47DC-B9B9-8B27D7604DDF}" srcOrd="0" destOrd="0" presId="urn:microsoft.com/office/officeart/2005/8/layout/pyramid2"/>
    <dgm:cxn modelId="{6F4DE38B-2C83-4CAE-ADDE-648C52F0E630}" type="presOf" srcId="{63D9E822-F057-49EC-8A51-7C23E67367C3}" destId="{6365B394-5121-4D03-A116-60B8C8B77606}" srcOrd="0" destOrd="0" presId="urn:microsoft.com/office/officeart/2005/8/layout/pyramid2"/>
    <dgm:cxn modelId="{7BE435B0-2DAB-4213-8F60-B678749A077B}" srcId="{63D9E822-F057-49EC-8A51-7C23E67367C3}" destId="{BB1CC3D8-BCF9-4EF9-8341-79FFED4279B9}" srcOrd="1" destOrd="0" parTransId="{0D8A5C5B-7CAA-4D4D-9760-1BFFA338D5BC}" sibTransId="{778A3034-7E03-4AFF-B59F-9DC8CDFFB50A}"/>
    <dgm:cxn modelId="{2011F3D3-40F2-4856-9D95-09F0403FE05C}" srcId="{63D9E822-F057-49EC-8A51-7C23E67367C3}" destId="{8F103F72-17A0-45C3-A35F-FCEC2A1776F2}" srcOrd="2" destOrd="0" parTransId="{54506955-34F8-4A10-9978-C18F42CF12F5}" sibTransId="{1EF31975-6B8C-41CB-AB95-F0D0CFA5B783}"/>
    <dgm:cxn modelId="{5F3EA8D4-76DA-4B66-ABBA-C0CE7F431EDD}" srcId="{63D9E822-F057-49EC-8A51-7C23E67367C3}" destId="{D0BE10A9-1449-42AD-906B-813933150C7B}" srcOrd="0" destOrd="0" parTransId="{E526CEC2-6535-4E3D-84F6-5BA782650BFB}" sibTransId="{15098B97-50A5-418C-9699-4834B164C170}"/>
    <dgm:cxn modelId="{E9F47F9E-F89F-439E-9385-5A043A75FEB2}" type="presParOf" srcId="{6365B394-5121-4D03-A116-60B8C8B77606}" destId="{649F69D4-C642-48F8-8E90-B7046D25CE7C}" srcOrd="0" destOrd="0" presId="urn:microsoft.com/office/officeart/2005/8/layout/pyramid2"/>
    <dgm:cxn modelId="{92C79297-40F3-4BC3-9C68-C24A5AD02ADE}" type="presParOf" srcId="{6365B394-5121-4D03-A116-60B8C8B77606}" destId="{3F72244C-A24F-4959-A603-B593179274D6}" srcOrd="1" destOrd="0" presId="urn:microsoft.com/office/officeart/2005/8/layout/pyramid2"/>
    <dgm:cxn modelId="{2CA47083-3299-4B9B-B63E-64840CE3FBC1}" type="presParOf" srcId="{3F72244C-A24F-4959-A603-B593179274D6}" destId="{1BA2648A-2D3B-498B-A600-3779C9A28FA3}" srcOrd="0" destOrd="0" presId="urn:microsoft.com/office/officeart/2005/8/layout/pyramid2"/>
    <dgm:cxn modelId="{1D049E6F-7D70-4B4B-90EB-16BB4865008C}" type="presParOf" srcId="{3F72244C-A24F-4959-A603-B593179274D6}" destId="{672EC05E-B0CB-4D54-A6A7-EDFA4D780EAC}" srcOrd="1" destOrd="0" presId="urn:microsoft.com/office/officeart/2005/8/layout/pyramid2"/>
    <dgm:cxn modelId="{6F01849C-C611-4AB7-83FC-901CB2BC9D89}" type="presParOf" srcId="{3F72244C-A24F-4959-A603-B593179274D6}" destId="{FB22A165-C8B1-412B-8E35-B1E8B8B46CA8}" srcOrd="2" destOrd="0" presId="urn:microsoft.com/office/officeart/2005/8/layout/pyramid2"/>
    <dgm:cxn modelId="{DE1E10ED-E839-44B8-8965-6D1553FFD67B}" type="presParOf" srcId="{3F72244C-A24F-4959-A603-B593179274D6}" destId="{79CD8B5B-7430-45A9-ABBD-385BDF7BF8BC}" srcOrd="3" destOrd="0" presId="urn:microsoft.com/office/officeart/2005/8/layout/pyramid2"/>
    <dgm:cxn modelId="{0C2EB4E1-EF09-4E2E-889F-0598D5EE5D2E}" type="presParOf" srcId="{3F72244C-A24F-4959-A603-B593179274D6}" destId="{7CE6F54B-7A8C-47DC-B9B9-8B27D7604DDF}" srcOrd="4" destOrd="0" presId="urn:microsoft.com/office/officeart/2005/8/layout/pyramid2"/>
    <dgm:cxn modelId="{83337FA9-4961-482E-8708-8BBE9769A010}" type="presParOf" srcId="{3F72244C-A24F-4959-A603-B593179274D6}" destId="{7BEE5513-1495-49CE-8991-5286D7EB41B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41D7A0-E983-40A7-A437-63EEC876FEC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07855ADE-99AD-44B1-82F4-04847A734985}">
      <dgm:prSet phldrT="[Text]" custT="1"/>
      <dgm:spPr/>
      <dgm:t>
        <a:bodyPr/>
        <a:lstStyle/>
        <a:p>
          <a:pPr algn="ctr"/>
          <a:r>
            <a:rPr lang="en-GB" sz="1800" dirty="0" err="1">
              <a:solidFill>
                <a:schemeClr val="bg1"/>
              </a:solidFill>
            </a:rPr>
            <a:t>Jobscript</a:t>
          </a:r>
          <a:r>
            <a:rPr lang="en-GB" sz="1800" dirty="0">
              <a:solidFill>
                <a:schemeClr val="bg1"/>
              </a:solidFill>
            </a:rPr>
            <a:t> actions at run time</a:t>
          </a:r>
        </a:p>
      </dgm:t>
    </dgm:pt>
    <dgm:pt modelId="{12D46DEA-BF4D-4BCF-B57C-D3839E50931C}" type="parTrans" cxnId="{341DDAFC-7A03-4518-8AC1-4F914C95D357}">
      <dgm:prSet/>
      <dgm:spPr/>
      <dgm:t>
        <a:bodyPr/>
        <a:lstStyle/>
        <a:p>
          <a:endParaRPr lang="en-GB"/>
        </a:p>
      </dgm:t>
    </dgm:pt>
    <dgm:pt modelId="{621F193B-0815-49F3-A208-660F3EB209E5}" type="sibTrans" cxnId="{341DDAFC-7A03-4518-8AC1-4F914C95D357}">
      <dgm:prSet/>
      <dgm:spPr/>
      <dgm:t>
        <a:bodyPr/>
        <a:lstStyle/>
        <a:p>
          <a:endParaRPr lang="en-GB"/>
        </a:p>
      </dgm:t>
    </dgm:pt>
    <dgm:pt modelId="{26DE5EA9-6C5E-4773-BA38-DB5A104A803E}" type="pres">
      <dgm:prSet presAssocID="{DE41D7A0-E983-40A7-A437-63EEC876FECB}" presName="Name0" presStyleCnt="0">
        <dgm:presLayoutVars>
          <dgm:dir/>
          <dgm:animLvl val="lvl"/>
          <dgm:resizeHandles val="exact"/>
        </dgm:presLayoutVars>
      </dgm:prSet>
      <dgm:spPr/>
    </dgm:pt>
    <dgm:pt modelId="{E95056B1-1586-4E79-B1AE-E71BB7F9C7D5}" type="pres">
      <dgm:prSet presAssocID="{DE41D7A0-E983-40A7-A437-63EEC876FECB}" presName="dummy" presStyleCnt="0"/>
      <dgm:spPr/>
    </dgm:pt>
    <dgm:pt modelId="{45320E19-CE33-446B-B328-E386092799CC}" type="pres">
      <dgm:prSet presAssocID="{DE41D7A0-E983-40A7-A437-63EEC876FECB}" presName="linH" presStyleCnt="0"/>
      <dgm:spPr/>
    </dgm:pt>
    <dgm:pt modelId="{C35B975E-1ACC-4B05-984A-15BD79512683}" type="pres">
      <dgm:prSet presAssocID="{DE41D7A0-E983-40A7-A437-63EEC876FECB}" presName="padding1" presStyleCnt="0"/>
      <dgm:spPr/>
    </dgm:pt>
    <dgm:pt modelId="{F561F7D9-83B9-470C-9B82-8F0F4ABB8B44}" type="pres">
      <dgm:prSet presAssocID="{07855ADE-99AD-44B1-82F4-04847A734985}" presName="linV" presStyleCnt="0"/>
      <dgm:spPr/>
    </dgm:pt>
    <dgm:pt modelId="{7B0A76C8-B7A5-48D8-9951-7F15E4162BCE}" type="pres">
      <dgm:prSet presAssocID="{07855ADE-99AD-44B1-82F4-04847A734985}" presName="spVertical1" presStyleCnt="0"/>
      <dgm:spPr/>
    </dgm:pt>
    <dgm:pt modelId="{1FA17385-F320-4767-9058-68B2FD732104}" type="pres">
      <dgm:prSet presAssocID="{07855ADE-99AD-44B1-82F4-04847A734985}" presName="parTx" presStyleLbl="revTx" presStyleIdx="0" presStyleCnt="1" custLinFactNeighborX="-3347" custLinFactNeighborY="55016">
        <dgm:presLayoutVars>
          <dgm:chMax val="0"/>
          <dgm:chPref val="0"/>
          <dgm:bulletEnabled val="1"/>
        </dgm:presLayoutVars>
      </dgm:prSet>
      <dgm:spPr/>
    </dgm:pt>
    <dgm:pt modelId="{53EB351F-9DDF-47AF-A726-2B392AC64E3E}" type="pres">
      <dgm:prSet presAssocID="{07855ADE-99AD-44B1-82F4-04847A734985}" presName="spVertical2" presStyleCnt="0"/>
      <dgm:spPr/>
    </dgm:pt>
    <dgm:pt modelId="{4765F6BB-21ED-466E-8AA5-011DA6E39CA0}" type="pres">
      <dgm:prSet presAssocID="{07855ADE-99AD-44B1-82F4-04847A734985}" presName="spVertical3" presStyleCnt="0"/>
      <dgm:spPr/>
    </dgm:pt>
    <dgm:pt modelId="{B219B031-1D14-4D9D-BF1E-5F3CC9C92229}" type="pres">
      <dgm:prSet presAssocID="{DE41D7A0-E983-40A7-A437-63EEC876FECB}" presName="padding2" presStyleCnt="0"/>
      <dgm:spPr/>
    </dgm:pt>
    <dgm:pt modelId="{7ABE01A8-70D4-4FE2-89B6-A901F619189C}" type="pres">
      <dgm:prSet presAssocID="{DE41D7A0-E983-40A7-A437-63EEC876FECB}" presName="negArrow" presStyleCnt="0"/>
      <dgm:spPr/>
    </dgm:pt>
    <dgm:pt modelId="{7F942FF9-E472-4D5C-B636-68C677C05A31}" type="pres">
      <dgm:prSet presAssocID="{DE41D7A0-E983-40A7-A437-63EEC876FECB}" presName="backgroundArrow" presStyleLbl="node1" presStyleIdx="0" presStyleCnt="1" custLinFactNeighborX="0" custLinFactNeighborY="1094"/>
      <dgm:spPr/>
    </dgm:pt>
  </dgm:ptLst>
  <dgm:cxnLst>
    <dgm:cxn modelId="{727E3547-7DE9-4736-B799-A85A5033E85D}" type="presOf" srcId="{DE41D7A0-E983-40A7-A437-63EEC876FECB}" destId="{26DE5EA9-6C5E-4773-BA38-DB5A104A803E}" srcOrd="0" destOrd="0" presId="urn:microsoft.com/office/officeart/2005/8/layout/hProcess3"/>
    <dgm:cxn modelId="{83610E6A-8882-4B11-AAA2-81FCB54B73B2}" type="presOf" srcId="{07855ADE-99AD-44B1-82F4-04847A734985}" destId="{1FA17385-F320-4767-9058-68B2FD732104}" srcOrd="0" destOrd="0" presId="urn:microsoft.com/office/officeart/2005/8/layout/hProcess3"/>
    <dgm:cxn modelId="{341DDAFC-7A03-4518-8AC1-4F914C95D357}" srcId="{DE41D7A0-E983-40A7-A437-63EEC876FECB}" destId="{07855ADE-99AD-44B1-82F4-04847A734985}" srcOrd="0" destOrd="0" parTransId="{12D46DEA-BF4D-4BCF-B57C-D3839E50931C}" sibTransId="{621F193B-0815-49F3-A208-660F3EB209E5}"/>
    <dgm:cxn modelId="{FD9AF82B-8A7F-49D7-A6FF-6014E2983B0E}" type="presParOf" srcId="{26DE5EA9-6C5E-4773-BA38-DB5A104A803E}" destId="{E95056B1-1586-4E79-B1AE-E71BB7F9C7D5}" srcOrd="0" destOrd="0" presId="urn:microsoft.com/office/officeart/2005/8/layout/hProcess3"/>
    <dgm:cxn modelId="{628BB5C0-B91F-41F9-AF69-B31BDCF684A4}" type="presParOf" srcId="{26DE5EA9-6C5E-4773-BA38-DB5A104A803E}" destId="{45320E19-CE33-446B-B328-E386092799CC}" srcOrd="1" destOrd="0" presId="urn:microsoft.com/office/officeart/2005/8/layout/hProcess3"/>
    <dgm:cxn modelId="{AE811C0B-B35F-45FC-B344-399F5F5071BF}" type="presParOf" srcId="{45320E19-CE33-446B-B328-E386092799CC}" destId="{C35B975E-1ACC-4B05-984A-15BD79512683}" srcOrd="0" destOrd="0" presId="urn:microsoft.com/office/officeart/2005/8/layout/hProcess3"/>
    <dgm:cxn modelId="{8D6D7033-DB1E-4D38-8E1A-5FBFE0A52F1B}" type="presParOf" srcId="{45320E19-CE33-446B-B328-E386092799CC}" destId="{F561F7D9-83B9-470C-9B82-8F0F4ABB8B44}" srcOrd="1" destOrd="0" presId="urn:microsoft.com/office/officeart/2005/8/layout/hProcess3"/>
    <dgm:cxn modelId="{7925B39E-7CDE-4658-8A44-CF53DEB1CAA8}" type="presParOf" srcId="{F561F7D9-83B9-470C-9B82-8F0F4ABB8B44}" destId="{7B0A76C8-B7A5-48D8-9951-7F15E4162BCE}" srcOrd="0" destOrd="0" presId="urn:microsoft.com/office/officeart/2005/8/layout/hProcess3"/>
    <dgm:cxn modelId="{FDEAC882-D626-4D58-827E-4784F81A9DF7}" type="presParOf" srcId="{F561F7D9-83B9-470C-9B82-8F0F4ABB8B44}" destId="{1FA17385-F320-4767-9058-68B2FD732104}" srcOrd="1" destOrd="0" presId="urn:microsoft.com/office/officeart/2005/8/layout/hProcess3"/>
    <dgm:cxn modelId="{6B13DFBA-4D3C-4297-9DF1-CB01226A93D2}" type="presParOf" srcId="{F561F7D9-83B9-470C-9B82-8F0F4ABB8B44}" destId="{53EB351F-9DDF-47AF-A726-2B392AC64E3E}" srcOrd="2" destOrd="0" presId="urn:microsoft.com/office/officeart/2005/8/layout/hProcess3"/>
    <dgm:cxn modelId="{D3804B14-B1E1-41C6-8E39-FEBCD2D25B97}" type="presParOf" srcId="{F561F7D9-83B9-470C-9B82-8F0F4ABB8B44}" destId="{4765F6BB-21ED-466E-8AA5-011DA6E39CA0}" srcOrd="3" destOrd="0" presId="urn:microsoft.com/office/officeart/2005/8/layout/hProcess3"/>
    <dgm:cxn modelId="{041CAB10-10F7-4397-9F15-E9F9C8771883}" type="presParOf" srcId="{45320E19-CE33-446B-B328-E386092799CC}" destId="{B219B031-1D14-4D9D-BF1E-5F3CC9C92229}" srcOrd="2" destOrd="0" presId="urn:microsoft.com/office/officeart/2005/8/layout/hProcess3"/>
    <dgm:cxn modelId="{BB31A1EE-8D53-4A65-A61C-E787FD869340}" type="presParOf" srcId="{45320E19-CE33-446B-B328-E386092799CC}" destId="{7ABE01A8-70D4-4FE2-89B6-A901F619189C}" srcOrd="3" destOrd="0" presId="urn:microsoft.com/office/officeart/2005/8/layout/hProcess3"/>
    <dgm:cxn modelId="{CC23FEE2-E7E9-4396-9D0E-8F40CB59379A}" type="presParOf" srcId="{45320E19-CE33-446B-B328-E386092799CC}" destId="{7F942FF9-E472-4D5C-B636-68C677C05A3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CA3E3-E7F8-477C-9D30-92D8CFCBBBFE}">
      <dsp:nvSpPr>
        <dsp:cNvPr id="0" name=""/>
        <dsp:cNvSpPr/>
      </dsp:nvSpPr>
      <dsp:spPr>
        <a:xfrm>
          <a:off x="4068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request cluster resources</a:t>
          </a:r>
        </a:p>
      </dsp:txBody>
      <dsp:txXfrm>
        <a:off x="27859" y="324617"/>
        <a:ext cx="893874" cy="764700"/>
      </dsp:txXfrm>
    </dsp:sp>
    <dsp:sp modelId="{BA857D96-7278-4EF9-95B9-0F0FDB77719D}">
      <dsp:nvSpPr>
        <dsp:cNvPr id="0" name=""/>
        <dsp:cNvSpPr/>
      </dsp:nvSpPr>
      <dsp:spPr>
        <a:xfrm>
          <a:off x="1039671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039671" y="636922"/>
        <a:ext cx="139712" cy="140089"/>
      </dsp:txXfrm>
    </dsp:sp>
    <dsp:sp modelId="{53023D05-96CA-436C-AA98-47693CA92F27}">
      <dsp:nvSpPr>
        <dsp:cNvPr id="0" name=""/>
        <dsp:cNvSpPr/>
      </dsp:nvSpPr>
      <dsp:spPr>
        <a:xfrm>
          <a:off x="1322108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sp:txBody>
      <dsp:txXfrm>
        <a:off x="1345899" y="324617"/>
        <a:ext cx="893874" cy="764700"/>
      </dsp:txXfrm>
    </dsp:sp>
    <dsp:sp modelId="{699683BF-CC2D-4679-95B8-35776171D89A}">
      <dsp:nvSpPr>
        <dsp:cNvPr id="0" name=""/>
        <dsp:cNvSpPr/>
      </dsp:nvSpPr>
      <dsp:spPr>
        <a:xfrm>
          <a:off x="2357710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2357710" y="636922"/>
        <a:ext cx="139712" cy="140089"/>
      </dsp:txXfrm>
    </dsp:sp>
    <dsp:sp modelId="{5125DE92-87B0-4AB3-B5A6-5F590939F3AF}">
      <dsp:nvSpPr>
        <dsp:cNvPr id="0" name=""/>
        <dsp:cNvSpPr/>
      </dsp:nvSpPr>
      <dsp:spPr>
        <a:xfrm>
          <a:off x="2640147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set software (modules)</a:t>
          </a:r>
        </a:p>
      </dsp:txBody>
      <dsp:txXfrm>
        <a:off x="2663938" y="324617"/>
        <a:ext cx="893874" cy="764700"/>
      </dsp:txXfrm>
    </dsp:sp>
    <dsp:sp modelId="{AC55B617-3B1C-4D1A-BDDF-BCFA9EDD755B}">
      <dsp:nvSpPr>
        <dsp:cNvPr id="0" name=""/>
        <dsp:cNvSpPr/>
      </dsp:nvSpPr>
      <dsp:spPr>
        <a:xfrm>
          <a:off x="3675750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675750" y="636922"/>
        <a:ext cx="139712" cy="140089"/>
      </dsp:txXfrm>
    </dsp:sp>
    <dsp:sp modelId="{7296A149-50D9-4A5B-8D79-613CCCA6B209}">
      <dsp:nvSpPr>
        <dsp:cNvPr id="0" name=""/>
        <dsp:cNvSpPr/>
      </dsp:nvSpPr>
      <dsp:spPr>
        <a:xfrm>
          <a:off x="3958187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set calculation arguments</a:t>
          </a:r>
        </a:p>
      </dsp:txBody>
      <dsp:txXfrm>
        <a:off x="3981978" y="324617"/>
        <a:ext cx="893874" cy="764700"/>
      </dsp:txXfrm>
    </dsp:sp>
    <dsp:sp modelId="{9DC26448-4F0C-49CD-ADB4-71A5AE69DA85}">
      <dsp:nvSpPr>
        <dsp:cNvPr id="0" name=""/>
        <dsp:cNvSpPr/>
      </dsp:nvSpPr>
      <dsp:spPr>
        <a:xfrm>
          <a:off x="4993789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4993789" y="636922"/>
        <a:ext cx="139712" cy="140089"/>
      </dsp:txXfrm>
    </dsp:sp>
    <dsp:sp modelId="{23DA15FC-30BB-47B2-BD25-006AE4965EC9}">
      <dsp:nvSpPr>
        <dsp:cNvPr id="0" name=""/>
        <dsp:cNvSpPr/>
      </dsp:nvSpPr>
      <dsp:spPr>
        <a:xfrm>
          <a:off x="5276226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set launch arguments</a:t>
          </a:r>
          <a:br>
            <a:rPr lang="en-GB" sz="1200" kern="1200" dirty="0"/>
          </a:br>
          <a:r>
            <a:rPr lang="en-GB" sz="1200" kern="1200" dirty="0"/>
            <a:t>e.g. for mpirun</a:t>
          </a:r>
        </a:p>
      </dsp:txBody>
      <dsp:txXfrm>
        <a:off x="5300017" y="324617"/>
        <a:ext cx="893874" cy="764700"/>
      </dsp:txXfrm>
    </dsp:sp>
    <dsp:sp modelId="{534991B7-F185-4DC9-875A-94EC98C9CE5A}">
      <dsp:nvSpPr>
        <dsp:cNvPr id="0" name=""/>
        <dsp:cNvSpPr/>
      </dsp:nvSpPr>
      <dsp:spPr>
        <a:xfrm>
          <a:off x="6311829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6311829" y="636922"/>
        <a:ext cx="139712" cy="140089"/>
      </dsp:txXfrm>
    </dsp:sp>
    <dsp:sp modelId="{2BEC3C15-8BCA-495C-AC89-64326D9F6CC5}">
      <dsp:nvSpPr>
        <dsp:cNvPr id="0" name=""/>
        <dsp:cNvSpPr/>
      </dsp:nvSpPr>
      <dsp:spPr>
        <a:xfrm>
          <a:off x="6594266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record provenance</a:t>
          </a:r>
        </a:p>
      </dsp:txBody>
      <dsp:txXfrm>
        <a:off x="6618057" y="324617"/>
        <a:ext cx="893874" cy="764700"/>
      </dsp:txXfrm>
    </dsp:sp>
    <dsp:sp modelId="{1950FA68-9152-42BE-B54C-654F85640ED3}">
      <dsp:nvSpPr>
        <dsp:cNvPr id="0" name=""/>
        <dsp:cNvSpPr/>
      </dsp:nvSpPr>
      <dsp:spPr>
        <a:xfrm>
          <a:off x="7629868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7629868" y="636922"/>
        <a:ext cx="139712" cy="140089"/>
      </dsp:txXfrm>
    </dsp:sp>
    <dsp:sp modelId="{7C203C0B-82EB-4E06-A53E-23EDE9425DD5}">
      <dsp:nvSpPr>
        <dsp:cNvPr id="0" name=""/>
        <dsp:cNvSpPr/>
      </dsp:nvSpPr>
      <dsp:spPr>
        <a:xfrm>
          <a:off x="7912305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launch calculation on the resources</a:t>
          </a:r>
        </a:p>
      </dsp:txBody>
      <dsp:txXfrm>
        <a:off x="7936096" y="324617"/>
        <a:ext cx="893874" cy="764700"/>
      </dsp:txXfrm>
    </dsp:sp>
    <dsp:sp modelId="{DF3C03E1-60DC-45BA-95BF-5430A1DD99AD}">
      <dsp:nvSpPr>
        <dsp:cNvPr id="0" name=""/>
        <dsp:cNvSpPr/>
      </dsp:nvSpPr>
      <dsp:spPr>
        <a:xfrm>
          <a:off x="8947907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8947907" y="636922"/>
        <a:ext cx="139712" cy="140089"/>
      </dsp:txXfrm>
    </dsp:sp>
    <dsp:sp modelId="{2F70736D-28B3-4EA3-AA70-239758AC07EC}">
      <dsp:nvSpPr>
        <dsp:cNvPr id="0" name=""/>
        <dsp:cNvSpPr/>
      </dsp:nvSpPr>
      <dsp:spPr>
        <a:xfrm>
          <a:off x="9230344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post processing</a:t>
          </a:r>
        </a:p>
      </dsp:txBody>
      <dsp:txXfrm>
        <a:off x="9254135" y="324617"/>
        <a:ext cx="893874" cy="764700"/>
      </dsp:txXfrm>
    </dsp:sp>
    <dsp:sp modelId="{BCD3FFF8-FE9E-4216-8616-ECEAC8189D0D}">
      <dsp:nvSpPr>
        <dsp:cNvPr id="0" name=""/>
        <dsp:cNvSpPr/>
      </dsp:nvSpPr>
      <dsp:spPr>
        <a:xfrm>
          <a:off x="10265947" y="590226"/>
          <a:ext cx="199588" cy="233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0265947" y="636922"/>
        <a:ext cx="139712" cy="140089"/>
      </dsp:txXfrm>
    </dsp:sp>
    <dsp:sp modelId="{9D3C83F1-232E-42AE-8790-0F49CA88849E}">
      <dsp:nvSpPr>
        <dsp:cNvPr id="0" name=""/>
        <dsp:cNvSpPr/>
      </dsp:nvSpPr>
      <dsp:spPr>
        <a:xfrm>
          <a:off x="10548384" y="300826"/>
          <a:ext cx="941456" cy="81228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bg1">
                  <a:lumMod val="75000"/>
                </a:schemeClr>
              </a:solidFill>
            </a:rPr>
            <a:t>move results from processing area</a:t>
          </a:r>
        </a:p>
      </dsp:txBody>
      <dsp:txXfrm>
        <a:off x="10572175" y="324617"/>
        <a:ext cx="893874" cy="764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4949C-2EF5-45B8-81A5-ED88DD45C608}">
      <dsp:nvSpPr>
        <dsp:cNvPr id="0" name=""/>
        <dsp:cNvSpPr/>
      </dsp:nvSpPr>
      <dsp:spPr>
        <a:xfrm>
          <a:off x="3957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>
                  <a:lumMod val="75000"/>
                </a:schemeClr>
              </a:solidFill>
            </a:rPr>
            <a:t>move data to processing area</a:t>
          </a:r>
        </a:p>
      </dsp:txBody>
      <dsp:txXfrm>
        <a:off x="39665" y="133088"/>
        <a:ext cx="1155423" cy="1147756"/>
      </dsp:txXfrm>
    </dsp:sp>
    <dsp:sp modelId="{CE2C2FB0-B003-4AD0-9540-06D8C9B03052}">
      <dsp:nvSpPr>
        <dsp:cNvPr id="0" name=""/>
        <dsp:cNvSpPr/>
      </dsp:nvSpPr>
      <dsp:spPr>
        <a:xfrm>
          <a:off x="1353481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353481" y="615689"/>
        <a:ext cx="182063" cy="182554"/>
      </dsp:txXfrm>
    </dsp:sp>
    <dsp:sp modelId="{0D39C49B-260C-4259-BAD2-3144EBE7FB12}">
      <dsp:nvSpPr>
        <dsp:cNvPr id="0" name=""/>
        <dsp:cNvSpPr/>
      </dsp:nvSpPr>
      <dsp:spPr>
        <a:xfrm>
          <a:off x="1721533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submit </a:t>
          </a:r>
          <a:r>
            <a:rPr lang="en-GB" sz="1800" kern="1200" dirty="0" err="1"/>
            <a:t>jobscript</a:t>
          </a:r>
          <a:endParaRPr lang="en-GB" sz="1800" kern="1200" dirty="0"/>
        </a:p>
      </dsp:txBody>
      <dsp:txXfrm>
        <a:off x="1757241" y="133088"/>
        <a:ext cx="1155423" cy="1147756"/>
      </dsp:txXfrm>
    </dsp:sp>
    <dsp:sp modelId="{94DCA67E-819A-4BC1-92B5-A6719AE76EB3}">
      <dsp:nvSpPr>
        <dsp:cNvPr id="0" name=""/>
        <dsp:cNvSpPr/>
      </dsp:nvSpPr>
      <dsp:spPr>
        <a:xfrm>
          <a:off x="3071057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71057" y="615689"/>
        <a:ext cx="182063" cy="182554"/>
      </dsp:txXfrm>
    </dsp:sp>
    <dsp:sp modelId="{9C002FAF-4A64-40A5-BC8C-583333B5724D}">
      <dsp:nvSpPr>
        <dsp:cNvPr id="0" name=""/>
        <dsp:cNvSpPr/>
      </dsp:nvSpPr>
      <dsp:spPr>
        <a:xfrm>
          <a:off x="3439109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wait for job to finish</a:t>
          </a:r>
        </a:p>
      </dsp:txBody>
      <dsp:txXfrm>
        <a:off x="3474817" y="133088"/>
        <a:ext cx="1155423" cy="1147756"/>
      </dsp:txXfrm>
    </dsp:sp>
    <dsp:sp modelId="{F35F5E38-F1F1-476F-86CE-185C54760586}">
      <dsp:nvSpPr>
        <dsp:cNvPr id="0" name=""/>
        <dsp:cNvSpPr/>
      </dsp:nvSpPr>
      <dsp:spPr>
        <a:xfrm>
          <a:off x="4788632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88632" y="615689"/>
        <a:ext cx="182063" cy="182554"/>
      </dsp:txXfrm>
    </dsp:sp>
    <dsp:sp modelId="{A11F2BB5-9E6D-4E52-A585-C753E84F91C0}">
      <dsp:nvSpPr>
        <dsp:cNvPr id="0" name=""/>
        <dsp:cNvSpPr/>
      </dsp:nvSpPr>
      <dsp:spPr>
        <a:xfrm>
          <a:off x="5156684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(more) post processing</a:t>
          </a:r>
        </a:p>
      </dsp:txBody>
      <dsp:txXfrm>
        <a:off x="5192392" y="133088"/>
        <a:ext cx="1155423" cy="1147756"/>
      </dsp:txXfrm>
    </dsp:sp>
    <dsp:sp modelId="{03A2DEDF-1BBB-44AE-8213-78172F285D45}">
      <dsp:nvSpPr>
        <dsp:cNvPr id="0" name=""/>
        <dsp:cNvSpPr/>
      </dsp:nvSpPr>
      <dsp:spPr>
        <a:xfrm>
          <a:off x="6506208" y="554838"/>
          <a:ext cx="260090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6506208" y="615689"/>
        <a:ext cx="182063" cy="182554"/>
      </dsp:txXfrm>
    </dsp:sp>
    <dsp:sp modelId="{BE1BB103-B13B-4BBC-ACF4-758FA913AE7B}">
      <dsp:nvSpPr>
        <dsp:cNvPr id="0" name=""/>
        <dsp:cNvSpPr/>
      </dsp:nvSpPr>
      <dsp:spPr>
        <a:xfrm>
          <a:off x="6874260" y="97380"/>
          <a:ext cx="1226839" cy="12191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>
                  <a:lumMod val="75000"/>
                </a:schemeClr>
              </a:solidFill>
            </a:rPr>
            <a:t>move results to archive</a:t>
          </a:r>
        </a:p>
      </dsp:txBody>
      <dsp:txXfrm>
        <a:off x="6909968" y="133088"/>
        <a:ext cx="1155423" cy="1147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F69D4-C642-48F8-8E90-B7046D25CE7C}">
      <dsp:nvSpPr>
        <dsp:cNvPr id="0" name=""/>
        <dsp:cNvSpPr/>
      </dsp:nvSpPr>
      <dsp:spPr>
        <a:xfrm>
          <a:off x="0" y="0"/>
          <a:ext cx="880627" cy="1120877"/>
        </a:xfrm>
        <a:prstGeom prst="triangle">
          <a:avLst/>
        </a:prstGeom>
        <a:gradFill rotWithShape="0">
          <a:gsLst>
            <a:gs pos="0">
              <a:schemeClr val="accent5">
                <a:lumMod val="40000"/>
                <a:lumOff val="6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A2648A-2D3B-498B-A600-3779C9A28FA3}">
      <dsp:nvSpPr>
        <dsp:cNvPr id="0" name=""/>
        <dsp:cNvSpPr/>
      </dsp:nvSpPr>
      <dsp:spPr>
        <a:xfrm>
          <a:off x="440313" y="112689"/>
          <a:ext cx="572408" cy="265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#$</a:t>
          </a:r>
        </a:p>
      </dsp:txBody>
      <dsp:txXfrm>
        <a:off x="453265" y="125641"/>
        <a:ext cx="546504" cy="239428"/>
      </dsp:txXfrm>
    </dsp:sp>
    <dsp:sp modelId="{FB22A165-C8B1-412B-8E35-B1E8B8B46CA8}">
      <dsp:nvSpPr>
        <dsp:cNvPr id="0" name=""/>
        <dsp:cNvSpPr/>
      </dsp:nvSpPr>
      <dsp:spPr>
        <a:xfrm>
          <a:off x="440313" y="411188"/>
          <a:ext cx="572408" cy="265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#PBS</a:t>
          </a:r>
        </a:p>
      </dsp:txBody>
      <dsp:txXfrm>
        <a:off x="453265" y="424140"/>
        <a:ext cx="546504" cy="239428"/>
      </dsp:txXfrm>
    </dsp:sp>
    <dsp:sp modelId="{7CE6F54B-7A8C-47DC-B9B9-8B27D7604DDF}">
      <dsp:nvSpPr>
        <dsp:cNvPr id="0" name=""/>
        <dsp:cNvSpPr/>
      </dsp:nvSpPr>
      <dsp:spPr>
        <a:xfrm>
          <a:off x="440313" y="709688"/>
          <a:ext cx="572408" cy="2653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#SBATCH</a:t>
          </a:r>
        </a:p>
      </dsp:txBody>
      <dsp:txXfrm>
        <a:off x="453265" y="722640"/>
        <a:ext cx="546504" cy="239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42FF9-E472-4D5C-B636-68C677C05A31}">
      <dsp:nvSpPr>
        <dsp:cNvPr id="0" name=""/>
        <dsp:cNvSpPr/>
      </dsp:nvSpPr>
      <dsp:spPr>
        <a:xfrm>
          <a:off x="14859" y="3967"/>
          <a:ext cx="10124212" cy="3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17385-F320-4767-9058-68B2FD732104}">
      <dsp:nvSpPr>
        <dsp:cNvPr id="0" name=""/>
        <dsp:cNvSpPr/>
      </dsp:nvSpPr>
      <dsp:spPr>
        <a:xfrm>
          <a:off x="520973" y="322556"/>
          <a:ext cx="9105858" cy="41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bg1"/>
              </a:solidFill>
            </a:rPr>
            <a:t>Jobscript</a:t>
          </a:r>
          <a:r>
            <a:rPr lang="en-GB" sz="1800" kern="1200" dirty="0">
              <a:solidFill>
                <a:schemeClr val="bg1"/>
              </a:solidFill>
            </a:rPr>
            <a:t> actions at run time</a:t>
          </a:r>
        </a:p>
      </dsp:txBody>
      <dsp:txXfrm>
        <a:off x="520973" y="322556"/>
        <a:ext cx="9105858" cy="41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5AB5-C64D-4930-883F-8185AD1E9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09EBB-6959-40D4-93D2-6D6A9B3D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962A-1289-4AD2-B0F6-532DBCD5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990-64F8-4B56-A4E1-7A89B41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8535-79FA-4A9D-B58D-6659CBA3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6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6B57-53BE-484A-A11D-42165298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E06F-045E-4B31-BFFE-ABB9C037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8DCF-00F7-4494-8F97-92A0F7C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09B4-2A90-4889-B472-7D4571E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9172-068B-414E-92B7-D7A30117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9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206D6-B096-4541-AC91-C27F1FF8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4A20E-0F79-4FEB-B7A8-0EEB0164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A4B-1C18-402C-BA0B-F6D9529B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E440-C59F-4B0B-916C-D4C9B1E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89D0-66BD-4254-88AE-1F625FC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39C8-AA18-4CF5-97A5-036CFE1D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6ADD-B587-42EC-950F-D15E2769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99FB-010B-44FF-BC7B-C71C7C9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B36A-8B84-4A80-B9DD-E9912B4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4D5-FE9C-4B05-8372-DAF4F748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A3D7-B3FD-49F9-8600-317F10C0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66D87-58A6-4D32-940C-6932F982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C72D-74DE-4D1D-9260-A8CFA26B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D8A9-E5DC-47A7-A245-DBA2B39B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82D7-8641-4E6B-B4E9-109C6E6F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4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B5F0-6ED0-4506-BC84-53488C12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CED25-C3C6-4FBA-8445-BBDEAA8EC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AFC25-7A35-4E67-B512-BFF7B43B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5B6CC-F6A5-4A8E-9C3A-F64BDAB7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E40BB-701E-4274-B6D5-2A0A080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F90B5-36D5-4A03-A329-0136454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7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5BD-FB4D-426F-842A-101BE1D1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743A-3C2A-479F-9F10-F2DF47F2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691B-7614-4D3D-805E-0526F4FDF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FE880-1416-454C-B508-BB041495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778A-4B14-4B2B-9933-9E3430F98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02F67-99DD-4B9F-B62A-00FC9734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F8ADA-8A2A-4102-8CC6-D651BEF0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99950-73AE-4FC6-85A8-56E6E69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C8F5-679B-4EED-8BD6-42E1892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BFEA5-0D9F-43A5-ACEF-79CD8C00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2C246-D6E4-4D50-B658-8DD4214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5BBE5-7C00-46D0-A99E-46F73E45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8E6FC-B08A-42B5-9ECC-A4D3944D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E0E6B-C386-43F8-AEA1-6481AD4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41B4-C67C-48CE-B188-90224D0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17B-5A01-4BDB-A4FB-8873BBBE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27FE-699F-4B3B-9CD7-25D4E771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724B6-737C-4F7C-BB93-26CD7F42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9E47A-1E4F-45FB-ABF9-99D4B92C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8D7C-A101-430A-AE79-DA69B4AD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1DF6-F2F6-4F80-A17C-7697EDF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E1DB-D2C8-4E22-888A-2BC0EF8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3880-DFB5-4786-8E34-031CEE02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543D-2048-4C2A-AB25-4A2B197F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8524-44A5-4111-BD60-E9B965A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5672-AEC7-4C9C-BFEB-B083C4F6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7725-D727-4734-8408-B7C3C66A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1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9B2F-A969-4033-90B1-66047759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72FB-2404-491C-B25D-A3A30D46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693-9D2C-44F1-8987-991C19D48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D350-BF87-448E-807C-53F15C085EC1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D81B-48C0-48EE-B833-6EB561E8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C607-6D57-488F-AFA0-E5623C6CD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21F8-3BB4-4A3D-9DD6-A0F14DFDC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8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3EE796-E27E-4C58-9A07-245871F13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69953"/>
              </p:ext>
            </p:extLst>
          </p:nvPr>
        </p:nvGraphicFramePr>
        <p:xfrm>
          <a:off x="349045" y="4029451"/>
          <a:ext cx="11493910" cy="141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B5B6D7-C691-4323-B58D-3FBF00236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114810"/>
              </p:ext>
            </p:extLst>
          </p:nvPr>
        </p:nvGraphicFramePr>
        <p:xfrm>
          <a:off x="2032000" y="1584910"/>
          <a:ext cx="8105058" cy="1413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F13BA9-6D54-4DEE-B425-B6109CBCE56F}"/>
              </a:ext>
            </a:extLst>
          </p:cNvPr>
          <p:cNvSpPr txBox="1"/>
          <p:nvPr/>
        </p:nvSpPr>
        <p:spPr>
          <a:xfrm>
            <a:off x="3686277" y="1030913"/>
            <a:ext cx="421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Cluster batch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501E0-1B1A-46BD-8421-C75A3DF9A37D}"/>
              </a:ext>
            </a:extLst>
          </p:cNvPr>
          <p:cNvSpPr txBox="1"/>
          <p:nvPr/>
        </p:nvSpPr>
        <p:spPr>
          <a:xfrm>
            <a:off x="3686277" y="3596500"/>
            <a:ext cx="337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0070C0"/>
                </a:solidFill>
              </a:rPr>
              <a:t>Jobscript</a:t>
            </a:r>
            <a:endParaRPr lang="en-GB" sz="28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E12BF2-13B9-41D3-B1E2-AFDB65651C82}"/>
              </a:ext>
            </a:extLst>
          </p:cNvPr>
          <p:cNvCxnSpPr>
            <a:cxnSpLocks/>
          </p:cNvCxnSpPr>
          <p:nvPr/>
        </p:nvCxnSpPr>
        <p:spPr>
          <a:xfrm flipH="1">
            <a:off x="349045" y="2998844"/>
            <a:ext cx="3308555" cy="112087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A8E4E0-8EE5-4F71-836C-FE60DD03E3F9}"/>
              </a:ext>
            </a:extLst>
          </p:cNvPr>
          <p:cNvCxnSpPr>
            <a:cxnSpLocks/>
          </p:cNvCxnSpPr>
          <p:nvPr/>
        </p:nvCxnSpPr>
        <p:spPr>
          <a:xfrm>
            <a:off x="5009050" y="2998844"/>
            <a:ext cx="6810963" cy="112087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1C2FE2E-81D1-4970-9C4E-93FC83BA2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517277"/>
              </p:ext>
            </p:extLst>
          </p:nvPr>
        </p:nvGraphicFramePr>
        <p:xfrm>
          <a:off x="419920" y="5239913"/>
          <a:ext cx="1012722" cy="1120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401192-9A36-4220-A145-73C886592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721944"/>
              </p:ext>
            </p:extLst>
          </p:nvPr>
        </p:nvGraphicFramePr>
        <p:xfrm>
          <a:off x="1689023" y="5211098"/>
          <a:ext cx="10153931" cy="83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92CF00-BE21-4445-8B1C-23F80BDFF7AC}"/>
              </a:ext>
            </a:extLst>
          </p:cNvPr>
          <p:cNvSpPr txBox="1"/>
          <p:nvPr/>
        </p:nvSpPr>
        <p:spPr>
          <a:xfrm>
            <a:off x="1503517" y="5827087"/>
            <a:ext cx="245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Resource arguments used at submit time</a:t>
            </a:r>
          </a:p>
        </p:txBody>
      </p:sp>
    </p:spTree>
    <p:extLst>
      <p:ext uri="{BB962C8B-B14F-4D97-AF65-F5344CB8AC3E}">
        <p14:creationId xmlns:p14="http://schemas.microsoft.com/office/powerpoint/2010/main" val="13822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</cp:revision>
  <dcterms:created xsi:type="dcterms:W3CDTF">2021-11-07T14:21:16Z</dcterms:created>
  <dcterms:modified xsi:type="dcterms:W3CDTF">2021-11-07T15:44:53Z</dcterms:modified>
</cp:coreProperties>
</file>