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ddharth" initials="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1" autoAdjust="0"/>
    <p:restoredTop sz="97271" autoAdjust="0"/>
  </p:normalViewPr>
  <p:slideViewPr>
    <p:cSldViewPr snapToGrid="0" snapToObjects="1">
      <p:cViewPr>
        <p:scale>
          <a:sx n="79" d="100"/>
          <a:sy n="79" d="100"/>
        </p:scale>
        <p:origin x="-202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0T19:35:23.615" idx="8">
    <p:pos x="10" y="10"/>
    <p:text>Should we focus on this module as of now?
Arent the other 2 modules (Starttup management and Investment management more important than this?)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BC98-3B6D-5B4B-A614-A824345B535F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939F-6678-424D-85C0-F24F5B56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220" y="1434353"/>
            <a:ext cx="2420471" cy="8964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  <a:endParaRPr lang="en-US" sz="1400" dirty="0"/>
          </a:p>
          <a:p>
            <a:pPr algn="ctr"/>
            <a:r>
              <a:rPr lang="en-US" sz="1400" dirty="0" smtClean="0"/>
              <a:t>(Database table)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51646" y="2881931"/>
            <a:ext cx="2420470" cy="896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244423" y="2881931"/>
            <a:ext cx="2420470" cy="896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3059" y="263571"/>
            <a:ext cx="197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Notations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7200" y="1060681"/>
            <a:ext cx="6472143" cy="2925921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63571"/>
            <a:ext cx="295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Schema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02234" y="2883647"/>
            <a:ext cx="2330825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Authorization &amp; Registration </a:t>
            </a:r>
          </a:p>
          <a:p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3998" y="1464235"/>
            <a:ext cx="4288120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Investment Management</a:t>
            </a:r>
          </a:p>
          <a:p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3998" y="2883647"/>
            <a:ext cx="2330825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Approval Team</a:t>
            </a:r>
          </a:p>
          <a:p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3998" y="4407647"/>
            <a:ext cx="2330825" cy="1001059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Startup management</a:t>
            </a:r>
          </a:p>
          <a:p>
            <a:r>
              <a:rPr lang="en-US" dirty="0"/>
              <a:t>2</a:t>
            </a:r>
          </a:p>
        </p:txBody>
      </p:sp>
      <p:cxnSp>
        <p:nvCxnSpPr>
          <p:cNvPr id="12" name="Elbow Connector 11"/>
          <p:cNvCxnSpPr>
            <a:stCxn id="8" idx="3"/>
            <a:endCxn id="9" idx="1"/>
          </p:cNvCxnSpPr>
          <p:nvPr/>
        </p:nvCxnSpPr>
        <p:spPr>
          <a:xfrm flipV="1">
            <a:off x="3033059" y="1964765"/>
            <a:ext cx="1030939" cy="14194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10" idx="1"/>
          </p:cNvCxnSpPr>
          <p:nvPr/>
        </p:nvCxnSpPr>
        <p:spPr>
          <a:xfrm>
            <a:off x="3033059" y="3384177"/>
            <a:ext cx="103093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1" idx="1"/>
          </p:cNvCxnSpPr>
          <p:nvPr/>
        </p:nvCxnSpPr>
        <p:spPr>
          <a:xfrm>
            <a:off x="3033059" y="3384177"/>
            <a:ext cx="1030939" cy="152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99527" y="1957295"/>
            <a:ext cx="2958355" cy="418354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Payment system - 5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3059" y="263571"/>
            <a:ext cx="458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Authorization and registration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311536" y="1225175"/>
            <a:ext cx="2106706" cy="2136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User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a</a:t>
            </a:r>
            <a:r>
              <a:rPr lang="en-US" sz="1100" dirty="0" err="1" smtClean="0"/>
              <a:t>uthentication_id</a:t>
            </a:r>
            <a:r>
              <a:rPr lang="en-US" sz="1100" dirty="0" smtClean="0"/>
              <a:t> </a:t>
            </a:r>
            <a:r>
              <a:rPr lang="en-US" sz="1100" dirty="0" smtClean="0"/>
              <a:t>(f 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picture_id</a:t>
            </a:r>
            <a:r>
              <a:rPr lang="en-US" sz="1100" dirty="0"/>
              <a:t> (f key)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f</a:t>
            </a:r>
            <a:r>
              <a:rPr lang="en-US" sz="1100" dirty="0" err="1" smtClean="0"/>
              <a:t>irstname</a:t>
            </a:r>
            <a:r>
              <a:rPr lang="en-US" sz="1100" dirty="0" smtClean="0"/>
              <a:t>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l</a:t>
            </a:r>
            <a:r>
              <a:rPr lang="en-US" sz="1100" dirty="0" err="1" smtClean="0"/>
              <a:t>astname</a:t>
            </a:r>
            <a:r>
              <a:rPr lang="en-US" sz="1100" dirty="0" smtClean="0"/>
              <a:t>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e</a:t>
            </a:r>
            <a:r>
              <a:rPr lang="en-US" sz="1100" dirty="0" smtClean="0"/>
              <a:t>mail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a</a:t>
            </a:r>
            <a:r>
              <a:rPr lang="en-US" sz="1100" dirty="0" smtClean="0"/>
              <a:t>ddress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p</a:t>
            </a:r>
            <a:r>
              <a:rPr lang="en-US" sz="1100" dirty="0" smtClean="0"/>
              <a:t>hone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c</a:t>
            </a:r>
            <a:r>
              <a:rPr lang="en-US" sz="1100" dirty="0" err="1" smtClean="0"/>
              <a:t>muaffiliation</a:t>
            </a:r>
            <a:r>
              <a:rPr lang="en-US" sz="1100" dirty="0" smtClean="0"/>
              <a:t>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 smtClean="0"/>
              <a:t>created_at</a:t>
            </a:r>
            <a:r>
              <a:rPr lang="en-US" sz="1100" dirty="0" smtClean="0"/>
              <a:t> :</a:t>
            </a:r>
            <a:r>
              <a:rPr lang="en-US" sz="1100" dirty="0" err="1" smtClean="0"/>
              <a:t>datetime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 err="1" smtClean="0"/>
              <a:t>updated_at</a:t>
            </a:r>
            <a:r>
              <a:rPr lang="en-US" sz="1100" dirty="0" smtClean="0"/>
              <a:t> :</a:t>
            </a:r>
            <a:r>
              <a:rPr lang="en-US" sz="1100" dirty="0" err="1" smtClean="0"/>
              <a:t>datetime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58590" y="4092768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Authentications </a:t>
            </a:r>
            <a:r>
              <a:rPr lang="en-US" sz="1200" b="1" dirty="0"/>
              <a:t>(</a:t>
            </a:r>
            <a:r>
              <a:rPr lang="en-US" sz="1200" b="1" dirty="0" smtClean="0"/>
              <a:t>Login)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8" idx="0"/>
            <a:endCxn id="29" idx="2"/>
          </p:cNvCxnSpPr>
          <p:nvPr/>
        </p:nvCxnSpPr>
        <p:spPr>
          <a:xfrm rot="5400000" flipH="1" flipV="1">
            <a:off x="1269383" y="3630166"/>
            <a:ext cx="605162" cy="3200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30081" y="3664376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940" y="5365435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3602889" y="4692841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Registration</a:t>
            </a:r>
            <a:endParaRPr lang="en-US" sz="1200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636651" y="5002337"/>
            <a:ext cx="719845" cy="635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602889" y="5340237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Update profile</a:t>
            </a:r>
            <a:endParaRPr lang="en-US" sz="1200" dirty="0"/>
          </a:p>
        </p:txBody>
      </p:sp>
      <p:cxnSp>
        <p:nvCxnSpPr>
          <p:cNvPr id="86" name="Elbow Connector 85"/>
          <p:cNvCxnSpPr>
            <a:stCxn id="39" idx="2"/>
            <a:endCxn id="82" idx="1"/>
          </p:cNvCxnSpPr>
          <p:nvPr/>
        </p:nvCxnSpPr>
        <p:spPr>
          <a:xfrm rot="5400000">
            <a:off x="3493437" y="4326651"/>
            <a:ext cx="1399450" cy="1180545"/>
          </a:xfrm>
          <a:prstGeom prst="bentConnector4">
            <a:avLst>
              <a:gd name="adj1" fmla="val 18183"/>
              <a:gd name="adj2" fmla="val 119364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90070" y="1225174"/>
            <a:ext cx="2106706" cy="10682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Picture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id (key) :integer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err="1"/>
              <a:t>p</a:t>
            </a:r>
            <a:r>
              <a:rPr lang="en-US" sz="1100" dirty="0" err="1" smtClean="0"/>
              <a:t>icture_file</a:t>
            </a:r>
            <a:r>
              <a:rPr lang="en-US" sz="1100" dirty="0" smtClean="0"/>
              <a:t> </a:t>
            </a:r>
            <a:r>
              <a:rPr lang="en-US" sz="1100" dirty="0" smtClean="0"/>
              <a:t>:BLOB</a:t>
            </a:r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  <p:cxnSp>
        <p:nvCxnSpPr>
          <p:cNvPr id="93" name="Straight Arrow Connector 92"/>
          <p:cNvCxnSpPr>
            <a:endCxn id="92" idx="3"/>
          </p:cNvCxnSpPr>
          <p:nvPr/>
        </p:nvCxnSpPr>
        <p:spPr>
          <a:xfrm flipH="1">
            <a:off x="2796776" y="1759321"/>
            <a:ext cx="51476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6" idx="3"/>
            <a:endCxn id="71" idx="3"/>
          </p:cNvCxnSpPr>
          <p:nvPr/>
        </p:nvCxnSpPr>
        <p:spPr>
          <a:xfrm>
            <a:off x="8585813" y="3795370"/>
            <a:ext cx="12700" cy="879343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8633" y="2419312"/>
            <a:ext cx="2106706" cy="10682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Authentication 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id (key) :integer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u</a:t>
            </a:r>
            <a:r>
              <a:rPr lang="en-US" sz="1100" dirty="0" smtClean="0"/>
              <a:t>sername </a:t>
            </a:r>
            <a:r>
              <a:rPr lang="en-US" sz="1100" dirty="0" smtClean="0"/>
              <a:t>:string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Password :string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sz="1100" dirty="0"/>
              <a:t>Status :string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96776" y="2915550"/>
            <a:ext cx="51476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15" idx="3"/>
          </p:cNvCxnSpPr>
          <p:nvPr/>
        </p:nvCxnSpPr>
        <p:spPr>
          <a:xfrm flipH="1" flipV="1">
            <a:off x="5418242" y="2293469"/>
            <a:ext cx="418545" cy="1647318"/>
          </a:xfrm>
          <a:prstGeom prst="bentConnector3">
            <a:avLst>
              <a:gd name="adj1" fmla="val -54618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2"/>
            <a:endCxn id="64" idx="1"/>
          </p:cNvCxnSpPr>
          <p:nvPr/>
        </p:nvCxnSpPr>
        <p:spPr>
          <a:xfrm rot="5400000">
            <a:off x="3817135" y="4002953"/>
            <a:ext cx="752054" cy="1180545"/>
          </a:xfrm>
          <a:prstGeom prst="bentConnector4">
            <a:avLst>
              <a:gd name="adj1" fmla="val 31623"/>
              <a:gd name="adj2" fmla="val 119364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79107" y="351895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Home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79107" y="4398302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Index (Home)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6479107" y="5154891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Contact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6479107" y="5897653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About us</a:t>
            </a:r>
            <a:endParaRPr lang="en-US" sz="1200" dirty="0"/>
          </a:p>
        </p:txBody>
      </p:sp>
      <p:cxnSp>
        <p:nvCxnSpPr>
          <p:cNvPr id="75" name="Elbow Connector 74"/>
          <p:cNvCxnSpPr>
            <a:stCxn id="66" idx="3"/>
            <a:endCxn id="72" idx="3"/>
          </p:cNvCxnSpPr>
          <p:nvPr/>
        </p:nvCxnSpPr>
        <p:spPr>
          <a:xfrm>
            <a:off x="8585813" y="3795370"/>
            <a:ext cx="12700" cy="163593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6" idx="3"/>
            <a:endCxn id="74" idx="3"/>
          </p:cNvCxnSpPr>
          <p:nvPr/>
        </p:nvCxnSpPr>
        <p:spPr>
          <a:xfrm>
            <a:off x="8585813" y="3795370"/>
            <a:ext cx="12700" cy="2378694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4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/>
          <p:nvPr/>
        </p:nvCxnSpPr>
        <p:spPr>
          <a:xfrm flipH="1">
            <a:off x="7728844" y="6288415"/>
            <a:ext cx="1018868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3" idx="1"/>
            <a:endCxn id="32" idx="1"/>
          </p:cNvCxnSpPr>
          <p:nvPr/>
        </p:nvCxnSpPr>
        <p:spPr>
          <a:xfrm rot="10800000">
            <a:off x="604849" y="1506845"/>
            <a:ext cx="296817" cy="4922049"/>
          </a:xfrm>
          <a:prstGeom prst="bentConnector3">
            <a:avLst>
              <a:gd name="adj1" fmla="val 252849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80671" y="1058608"/>
            <a:ext cx="2106706" cy="19429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Startup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Name :string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Link :string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Pitch :text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Email :string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picture_id</a:t>
            </a:r>
            <a:r>
              <a:rPr lang="en-US" sz="800" dirty="0" smtClean="0"/>
              <a:t> (f 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created_at</a:t>
            </a:r>
            <a:r>
              <a:rPr lang="en-US" sz="800" dirty="0" smtClean="0"/>
              <a:t> :</a:t>
            </a:r>
            <a:r>
              <a:rPr lang="en-US" sz="800" dirty="0" err="1" smtClean="0"/>
              <a:t>datetime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updated_at</a:t>
            </a:r>
            <a:r>
              <a:rPr lang="en-US" sz="800" dirty="0" smtClean="0"/>
              <a:t> :</a:t>
            </a:r>
            <a:r>
              <a:rPr lang="en-US" sz="800" dirty="0" err="1" smtClean="0"/>
              <a:t>datetime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888965" y="5504003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Companyupdates</a:t>
            </a:r>
            <a:endParaRPr lang="en-US" sz="1200" dirty="0"/>
          </a:p>
        </p:txBody>
      </p:sp>
      <p:cxnSp>
        <p:nvCxnSpPr>
          <p:cNvPr id="20" name="Elbow Connector 19"/>
          <p:cNvCxnSpPr/>
          <p:nvPr/>
        </p:nvCxnSpPr>
        <p:spPr>
          <a:xfrm rot="5400000" flipH="1" flipV="1">
            <a:off x="2962824" y="3798207"/>
            <a:ext cx="1599694" cy="635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4321" y="460122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Startups</a:t>
            </a:r>
            <a:endParaRPr lang="en-US" sz="1200" b="1" dirty="0"/>
          </a:p>
        </p:txBody>
      </p:sp>
      <p:cxnSp>
        <p:nvCxnSpPr>
          <p:cNvPr id="50" name="Straight Arrow Connector 49"/>
          <p:cNvCxnSpPr>
            <a:stCxn id="59" idx="2"/>
            <a:endCxn id="87" idx="0"/>
          </p:cNvCxnSpPr>
          <p:nvPr/>
        </p:nvCxnSpPr>
        <p:spPr>
          <a:xfrm>
            <a:off x="7308497" y="3950766"/>
            <a:ext cx="0" cy="34059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2" idx="3"/>
          </p:cNvCxnSpPr>
          <p:nvPr/>
        </p:nvCxnSpPr>
        <p:spPr>
          <a:xfrm flipH="1">
            <a:off x="5494089" y="3647246"/>
            <a:ext cx="761053" cy="30352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4848" y="1058607"/>
            <a:ext cx="2390821" cy="8964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Campaign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startup_id</a:t>
            </a:r>
            <a:r>
              <a:rPr lang="en-US" sz="800" dirty="0" smtClean="0"/>
              <a:t> (f key)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goal_sum</a:t>
            </a:r>
            <a:r>
              <a:rPr lang="en-US" sz="800" dirty="0" smtClean="0"/>
              <a:t> :integer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raised_sum</a:t>
            </a:r>
            <a:r>
              <a:rPr lang="en-US" sz="800" dirty="0" smtClean="0"/>
              <a:t> :integer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1646583" y="1218661"/>
            <a:ext cx="125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closing_date</a:t>
            </a:r>
            <a:r>
              <a:rPr lang="en-US" sz="800" dirty="0" smtClean="0"/>
              <a:t> :</a:t>
            </a:r>
            <a:r>
              <a:rPr lang="en-US" sz="800" dirty="0" err="1" smtClean="0"/>
              <a:t>datetime</a:t>
            </a: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smtClean="0"/>
              <a:t>Status :string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created_at</a:t>
            </a:r>
            <a:r>
              <a:rPr lang="en-US" sz="800" dirty="0" smtClean="0"/>
              <a:t> :</a:t>
            </a:r>
            <a:r>
              <a:rPr lang="en-US" sz="800" dirty="0" err="1" smtClean="0"/>
              <a:t>datetime</a:t>
            </a: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updated_at</a:t>
            </a:r>
            <a:r>
              <a:rPr lang="en-US" sz="800" dirty="0" smtClean="0"/>
              <a:t> :</a:t>
            </a:r>
            <a:r>
              <a:rPr lang="en-US" sz="800" dirty="0" err="1" smtClean="0"/>
              <a:t>datetime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4179267" y="3640896"/>
            <a:ext cx="1314822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Picture</a:t>
            </a:r>
          </a:p>
          <a:p>
            <a:pPr algn="ctr"/>
            <a:r>
              <a:rPr lang="en-US" sz="800" b="1" dirty="0" smtClean="0"/>
              <a:t>(see authorization module)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4848" y="3287455"/>
            <a:ext cx="2390821" cy="756618"/>
            <a:chOff x="1045886" y="1127409"/>
            <a:chExt cx="1314822" cy="756618"/>
          </a:xfrm>
        </p:grpSpPr>
        <p:sp>
          <p:nvSpPr>
            <p:cNvPr id="45" name="Rectangle 44"/>
            <p:cNvSpPr/>
            <p:nvPr/>
          </p:nvSpPr>
          <p:spPr>
            <a:xfrm>
              <a:off x="1045886" y="1127409"/>
              <a:ext cx="1314822" cy="75661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/>
                <a:t>Companydescription</a:t>
              </a:r>
              <a:endParaRPr lang="en-US" sz="800" b="1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startup_id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Title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Content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Picture_id</a:t>
              </a:r>
              <a:endParaRPr lang="en-US" sz="800" dirty="0" smtClean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75976" y="1162372"/>
              <a:ext cx="6847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Isclosed</a:t>
              </a:r>
              <a:r>
                <a:rPr lang="en-US" sz="800" dirty="0" smtClean="0"/>
                <a:t> :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4847" y="2209828"/>
            <a:ext cx="2390821" cy="834277"/>
            <a:chOff x="1045886" y="1127409"/>
            <a:chExt cx="1314822" cy="619739"/>
          </a:xfrm>
        </p:grpSpPr>
        <p:sp>
          <p:nvSpPr>
            <p:cNvPr id="52" name="Rectangle 51"/>
            <p:cNvSpPr/>
            <p:nvPr/>
          </p:nvSpPr>
          <p:spPr>
            <a:xfrm>
              <a:off x="1045886" y="1127409"/>
              <a:ext cx="1314822" cy="6197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/>
                <a:t>Companyupdate</a:t>
              </a:r>
              <a:endParaRPr lang="en-US" sz="800" b="1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startup_id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Title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c</a:t>
              </a:r>
              <a:r>
                <a:rPr lang="en-US" sz="800" dirty="0" smtClean="0"/>
                <a:t>ontent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5976" y="1162372"/>
              <a:ext cx="684732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newsdate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55142" y="699854"/>
            <a:ext cx="2106707" cy="717505"/>
            <a:chOff x="1045886" y="1263378"/>
            <a:chExt cx="1314822" cy="483770"/>
          </a:xfrm>
        </p:grpSpPr>
        <p:sp>
          <p:nvSpPr>
            <p:cNvPr id="55" name="Rectangle 54"/>
            <p:cNvSpPr/>
            <p:nvPr/>
          </p:nvSpPr>
          <p:spPr>
            <a:xfrm>
              <a:off x="1045886" y="1263378"/>
              <a:ext cx="1314822" cy="4837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Document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Title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Document :BLOB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5976" y="1452964"/>
              <a:ext cx="684732" cy="228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55144" y="2536662"/>
            <a:ext cx="2106706" cy="1414104"/>
            <a:chOff x="1045886" y="1127409"/>
            <a:chExt cx="1314822" cy="619739"/>
          </a:xfrm>
        </p:grpSpPr>
        <p:sp>
          <p:nvSpPr>
            <p:cNvPr id="59" name="Rectangle 58"/>
            <p:cNvSpPr/>
            <p:nvPr/>
          </p:nvSpPr>
          <p:spPr>
            <a:xfrm>
              <a:off x="1045886" y="1127409"/>
              <a:ext cx="1314822" cy="6197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800" b="1" dirty="0" err="1" smtClean="0"/>
                <a:t>Companyteam</a:t>
              </a:r>
              <a:endParaRPr lang="en-US" sz="800" b="1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smtClean="0"/>
                <a:t>id (key)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startup_id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f</a:t>
              </a:r>
              <a:r>
                <a:rPr lang="en-US" sz="800" dirty="0" err="1" smtClean="0"/>
                <a:t>irstname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l</a:t>
              </a:r>
              <a:r>
                <a:rPr lang="en-US" sz="800" dirty="0" err="1" smtClean="0"/>
                <a:t>astname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t</a:t>
              </a:r>
              <a:r>
                <a:rPr lang="en-US" sz="800" dirty="0" smtClean="0"/>
                <a:t>itle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d</a:t>
              </a:r>
              <a:r>
                <a:rPr lang="en-US" sz="800" dirty="0" smtClean="0"/>
                <a:t>escription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linkedin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cmuaffiliation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user_id</a:t>
              </a:r>
              <a:endParaRPr lang="en-US" sz="8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75976" y="1162372"/>
              <a:ext cx="684732" cy="4181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endParaRPr lang="en-US" sz="800" dirty="0"/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e</a:t>
              </a:r>
              <a:r>
                <a:rPr lang="en-US" sz="800" dirty="0" smtClean="0"/>
                <a:t>mail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p</a:t>
              </a:r>
              <a:r>
                <a:rPr lang="en-US" sz="800" dirty="0" smtClean="0"/>
                <a:t>hone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/>
                <a:t>a</a:t>
              </a:r>
              <a:r>
                <a:rPr lang="en-US" sz="800" dirty="0" smtClean="0"/>
                <a:t>ddress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/>
                <a:t>p</a:t>
              </a:r>
              <a:r>
                <a:rPr lang="en-US" sz="800" dirty="0" err="1" smtClean="0"/>
                <a:t>icture_id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created_at</a:t>
              </a:r>
              <a:endParaRPr lang="en-US" sz="800" dirty="0" smtClean="0"/>
            </a:p>
            <a:p>
              <a:pPr marL="114300" indent="-114300">
                <a:buFont typeface="Arial"/>
                <a:buChar char="•"/>
              </a:pPr>
              <a:r>
                <a:rPr lang="en-US" sz="800" dirty="0" err="1" smtClean="0"/>
                <a:t>updated_at</a:t>
              </a:r>
              <a:endParaRPr lang="en-US" sz="800" dirty="0"/>
            </a:p>
          </p:txBody>
        </p:sp>
      </p:grpSp>
      <p:cxnSp>
        <p:nvCxnSpPr>
          <p:cNvPr id="62" name="Elbow Connector 61"/>
          <p:cNvCxnSpPr>
            <a:endCxn id="92" idx="0"/>
          </p:cNvCxnSpPr>
          <p:nvPr/>
        </p:nvCxnSpPr>
        <p:spPr>
          <a:xfrm rot="5400000">
            <a:off x="4516998" y="3321215"/>
            <a:ext cx="639361" cy="127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3"/>
            <a:endCxn id="15" idx="1"/>
          </p:cNvCxnSpPr>
          <p:nvPr/>
        </p:nvCxnSpPr>
        <p:spPr>
          <a:xfrm flipV="1">
            <a:off x="2995668" y="2030072"/>
            <a:ext cx="585003" cy="596895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5" idx="3"/>
            <a:endCxn id="15" idx="1"/>
          </p:cNvCxnSpPr>
          <p:nvPr/>
        </p:nvCxnSpPr>
        <p:spPr>
          <a:xfrm flipV="1">
            <a:off x="2995669" y="2030072"/>
            <a:ext cx="585002" cy="1635692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9" idx="1"/>
            <a:endCxn id="15" idx="3"/>
          </p:cNvCxnSpPr>
          <p:nvPr/>
        </p:nvCxnSpPr>
        <p:spPr>
          <a:xfrm rot="10800000">
            <a:off x="5687378" y="2030072"/>
            <a:ext cx="567767" cy="1213642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1" idx="0"/>
            <a:endCxn id="55" idx="2"/>
          </p:cNvCxnSpPr>
          <p:nvPr/>
        </p:nvCxnSpPr>
        <p:spPr>
          <a:xfrm rot="16200000" flipV="1">
            <a:off x="7195877" y="1529978"/>
            <a:ext cx="227410" cy="2171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255144" y="4291359"/>
            <a:ext cx="2106706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User</a:t>
            </a:r>
          </a:p>
          <a:p>
            <a:pPr algn="ctr"/>
            <a:r>
              <a:rPr lang="en-US" sz="800" b="1" dirty="0" smtClean="0"/>
              <a:t>(see authorization module)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8963" y="4877640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Companydescriptions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6255143" y="5227592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Companyteams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6255143" y="6012005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Companydocuments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39" idx="2"/>
            <a:endCxn id="102" idx="3"/>
          </p:cNvCxnSpPr>
          <p:nvPr/>
        </p:nvCxnSpPr>
        <p:spPr>
          <a:xfrm rot="5400000">
            <a:off x="3811672" y="4338049"/>
            <a:ext cx="12700" cy="1632005"/>
          </a:xfrm>
          <a:prstGeom prst="bentConnector4">
            <a:avLst>
              <a:gd name="adj1" fmla="val 1964709"/>
              <a:gd name="adj2" fmla="val 8227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18" idx="3"/>
          </p:cNvCxnSpPr>
          <p:nvPr/>
        </p:nvCxnSpPr>
        <p:spPr>
          <a:xfrm rot="5400000">
            <a:off x="3498492" y="4651231"/>
            <a:ext cx="626363" cy="1632003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39" idx="2"/>
            <a:endCxn id="104" idx="1"/>
          </p:cNvCxnSpPr>
          <p:nvPr/>
        </p:nvCxnSpPr>
        <p:spPr>
          <a:xfrm rot="16200000" flipH="1">
            <a:off x="5266432" y="4515292"/>
            <a:ext cx="349952" cy="1627469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39" idx="2"/>
            <a:endCxn id="105" idx="1"/>
          </p:cNvCxnSpPr>
          <p:nvPr/>
        </p:nvCxnSpPr>
        <p:spPr>
          <a:xfrm rot="16200000" flipH="1">
            <a:off x="4874226" y="4907498"/>
            <a:ext cx="1134365" cy="1627469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2" idx="1"/>
            <a:endCxn id="45" idx="1"/>
          </p:cNvCxnSpPr>
          <p:nvPr/>
        </p:nvCxnSpPr>
        <p:spPr>
          <a:xfrm rot="10800000">
            <a:off x="604849" y="3665765"/>
            <a:ext cx="284115" cy="1488287"/>
          </a:xfrm>
          <a:prstGeom prst="bentConnector3">
            <a:avLst>
              <a:gd name="adj1" fmla="val 18046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8" idx="1"/>
            <a:endCxn id="52" idx="1"/>
          </p:cNvCxnSpPr>
          <p:nvPr/>
        </p:nvCxnSpPr>
        <p:spPr>
          <a:xfrm rot="10800000">
            <a:off x="604847" y="2626968"/>
            <a:ext cx="284118" cy="3153447"/>
          </a:xfrm>
          <a:prstGeom prst="bentConnector3">
            <a:avLst>
              <a:gd name="adj1" fmla="val 225729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04" idx="3"/>
            <a:endCxn id="59" idx="3"/>
          </p:cNvCxnSpPr>
          <p:nvPr/>
        </p:nvCxnSpPr>
        <p:spPr>
          <a:xfrm flipV="1">
            <a:off x="8361849" y="3243714"/>
            <a:ext cx="1" cy="2260289"/>
          </a:xfrm>
          <a:prstGeom prst="bentConnector3">
            <a:avLst>
              <a:gd name="adj1" fmla="val 2286010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59485" y="1644769"/>
            <a:ext cx="2102363" cy="620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Companydocument</a:t>
            </a:r>
            <a:endParaRPr lang="en-US" sz="800" b="1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Startup_id</a:t>
            </a:r>
            <a:endParaRPr lang="en-US" sz="800" dirty="0" smtClean="0"/>
          </a:p>
          <a:p>
            <a:pPr marL="114300" indent="-114300">
              <a:buFont typeface="Arial"/>
              <a:buChar char="•"/>
            </a:pPr>
            <a:r>
              <a:rPr lang="en-US" sz="800" dirty="0" err="1" smtClean="0"/>
              <a:t>Document_id</a:t>
            </a:r>
            <a:endParaRPr lang="en-US" sz="800" dirty="0" smtClean="0"/>
          </a:p>
        </p:txBody>
      </p:sp>
      <p:cxnSp>
        <p:nvCxnSpPr>
          <p:cNvPr id="60" name="Elbow Connector 59"/>
          <p:cNvCxnSpPr>
            <a:stCxn id="51" idx="1"/>
            <a:endCxn id="15" idx="3"/>
          </p:cNvCxnSpPr>
          <p:nvPr/>
        </p:nvCxnSpPr>
        <p:spPr>
          <a:xfrm rot="10800000" flipV="1">
            <a:off x="5687377" y="1955080"/>
            <a:ext cx="572108" cy="74992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01665" y="6152482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Campaigns</a:t>
            </a:r>
            <a:endParaRPr lang="en-US" sz="1200" dirty="0"/>
          </a:p>
        </p:txBody>
      </p:sp>
      <p:cxnSp>
        <p:nvCxnSpPr>
          <p:cNvPr id="56" name="Elbow Connector 55"/>
          <p:cNvCxnSpPr>
            <a:stCxn id="32" idx="3"/>
            <a:endCxn id="15" idx="1"/>
          </p:cNvCxnSpPr>
          <p:nvPr/>
        </p:nvCxnSpPr>
        <p:spPr>
          <a:xfrm>
            <a:off x="2995669" y="1506844"/>
            <a:ext cx="585002" cy="523228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51" idx="3"/>
          </p:cNvCxnSpPr>
          <p:nvPr/>
        </p:nvCxnSpPr>
        <p:spPr>
          <a:xfrm rot="16200000" flipV="1">
            <a:off x="6388112" y="3928816"/>
            <a:ext cx="4333336" cy="385863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Elbow Connector 45"/>
          <p:cNvCxnSpPr/>
          <p:nvPr/>
        </p:nvCxnSpPr>
        <p:spPr>
          <a:xfrm rot="10800000">
            <a:off x="1624500" y="1274575"/>
            <a:ext cx="1337168" cy="670506"/>
          </a:xfrm>
          <a:prstGeom prst="bentConnector3">
            <a:avLst>
              <a:gd name="adj1" fmla="val 100498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718132" y="3082550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3718132" y="221811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cxnSp>
        <p:nvCxnSpPr>
          <p:cNvPr id="111" name="Elbow Connector 110"/>
          <p:cNvCxnSpPr>
            <a:stCxn id="39" idx="2"/>
            <a:endCxn id="156" idx="1"/>
          </p:cNvCxnSpPr>
          <p:nvPr/>
        </p:nvCxnSpPr>
        <p:spPr>
          <a:xfrm rot="5400000">
            <a:off x="187485" y="1921947"/>
            <a:ext cx="1820675" cy="1053353"/>
          </a:xfrm>
          <a:prstGeom prst="bentConnector4">
            <a:avLst>
              <a:gd name="adj1" fmla="val 19431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7295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Startup management (II) – Controllers and Views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571145" y="985464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Startup</a:t>
            </a:r>
            <a:endParaRPr lang="en-US" sz="1200" b="1" dirty="0"/>
          </a:p>
        </p:txBody>
      </p:sp>
      <p:cxnSp>
        <p:nvCxnSpPr>
          <p:cNvPr id="106" name="Elbow Connector 105"/>
          <p:cNvCxnSpPr>
            <a:stCxn id="39" idx="2"/>
            <a:endCxn id="102" idx="1"/>
          </p:cNvCxnSpPr>
          <p:nvPr/>
        </p:nvCxnSpPr>
        <p:spPr>
          <a:xfrm rot="5400000">
            <a:off x="619703" y="1489727"/>
            <a:ext cx="956236" cy="1053354"/>
          </a:xfrm>
          <a:prstGeom prst="bentConnector4">
            <a:avLst>
              <a:gd name="adj1" fmla="val 35547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71144" y="221811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705614" y="2345112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571145" y="3082550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157" name="Rectangle 156"/>
          <p:cNvSpPr/>
          <p:nvPr/>
        </p:nvSpPr>
        <p:spPr>
          <a:xfrm>
            <a:off x="705615" y="3209551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(update info)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77" name="Rectangle 176"/>
          <p:cNvSpPr/>
          <p:nvPr/>
        </p:nvSpPr>
        <p:spPr>
          <a:xfrm>
            <a:off x="3718132" y="985464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Companyteams</a:t>
            </a:r>
            <a:endParaRPr lang="en-US" sz="1200" dirty="0"/>
          </a:p>
        </p:txBody>
      </p:sp>
      <p:cxnSp>
        <p:nvCxnSpPr>
          <p:cNvPr id="178" name="Elbow Connector 177"/>
          <p:cNvCxnSpPr>
            <a:stCxn id="39" idx="3"/>
            <a:endCxn id="177" idx="1"/>
          </p:cNvCxnSpPr>
          <p:nvPr/>
        </p:nvCxnSpPr>
        <p:spPr>
          <a:xfrm>
            <a:off x="2677851" y="1261875"/>
            <a:ext cx="1040281" cy="127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852602" y="2327369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(add a member)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3852603" y="3191808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(edit a member)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cxnSp>
        <p:nvCxnSpPr>
          <p:cNvPr id="190" name="Elbow Connector 189"/>
          <p:cNvCxnSpPr>
            <a:stCxn id="177" idx="2"/>
            <a:endCxn id="188" idx="1"/>
          </p:cNvCxnSpPr>
          <p:nvPr/>
        </p:nvCxnSpPr>
        <p:spPr>
          <a:xfrm rot="5400000">
            <a:off x="3766691" y="1489728"/>
            <a:ext cx="956236" cy="1053353"/>
          </a:xfrm>
          <a:prstGeom prst="bentConnector4">
            <a:avLst>
              <a:gd name="adj1" fmla="val 35547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77" idx="2"/>
            <a:endCxn id="189" idx="1"/>
          </p:cNvCxnSpPr>
          <p:nvPr/>
        </p:nvCxnSpPr>
        <p:spPr>
          <a:xfrm rot="5400000">
            <a:off x="3334472" y="1921947"/>
            <a:ext cx="1820675" cy="1053353"/>
          </a:xfrm>
          <a:prstGeom prst="bentConnector4">
            <a:avLst>
              <a:gd name="adj1" fmla="val 18610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439647" y="1022817"/>
            <a:ext cx="248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Similar for </a:t>
            </a:r>
            <a:r>
              <a:rPr lang="en-US" sz="1400" i="1" dirty="0" err="1" smtClean="0"/>
              <a:t>Companynews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Companydescriptions</a:t>
            </a:r>
            <a:r>
              <a:rPr lang="en-US" sz="1400" i="1" dirty="0" smtClean="0"/>
              <a:t> and </a:t>
            </a:r>
            <a:r>
              <a:rPr lang="en-US" sz="1400" i="1" dirty="0" err="1" smtClean="0"/>
              <a:t>Companydocuments</a:t>
            </a:r>
            <a:endParaRPr lang="en-US" sz="1400" i="1" dirty="0"/>
          </a:p>
        </p:txBody>
      </p:sp>
      <p:sp>
        <p:nvSpPr>
          <p:cNvPr id="29" name="Rectangle 28"/>
          <p:cNvSpPr/>
          <p:nvPr/>
        </p:nvSpPr>
        <p:spPr>
          <a:xfrm>
            <a:off x="571146" y="3881286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05616" y="4008287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Delete (update info)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71146" y="4745492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705616" y="4872493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Show (update info)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71146" y="5727544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05616" y="5854545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Show_all</a:t>
            </a:r>
            <a:r>
              <a:rPr lang="en-US" sz="1200" b="1" dirty="0" smtClean="0"/>
              <a:t> (update info)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37423" y="5727544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(Create startup) 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271893" y="5854545"/>
            <a:ext cx="2106706" cy="5528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Browse (update info)</a:t>
            </a:r>
          </a:p>
          <a:p>
            <a:pPr algn="ctr"/>
            <a:r>
              <a:rPr lang="en-US" sz="1200" b="1" dirty="0" smtClean="0"/>
              <a:t>Multiple views 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39" idx="2"/>
            <a:endCxn id="29" idx="1"/>
          </p:cNvCxnSpPr>
          <p:nvPr/>
        </p:nvCxnSpPr>
        <p:spPr>
          <a:xfrm rot="5400000">
            <a:off x="-211883" y="2321315"/>
            <a:ext cx="2619411" cy="1053352"/>
          </a:xfrm>
          <a:prstGeom prst="bentConnector4">
            <a:avLst>
              <a:gd name="adj1" fmla="val 14653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9" idx="2"/>
            <a:endCxn id="31" idx="1"/>
          </p:cNvCxnSpPr>
          <p:nvPr/>
        </p:nvCxnSpPr>
        <p:spPr>
          <a:xfrm rot="5400000">
            <a:off x="-643986" y="2753418"/>
            <a:ext cx="3483617" cy="1053352"/>
          </a:xfrm>
          <a:prstGeom prst="bentConnector4">
            <a:avLst>
              <a:gd name="adj1" fmla="val 9579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9" idx="2"/>
            <a:endCxn id="33" idx="1"/>
          </p:cNvCxnSpPr>
          <p:nvPr/>
        </p:nvCxnSpPr>
        <p:spPr>
          <a:xfrm rot="5400000">
            <a:off x="-1135012" y="3244444"/>
            <a:ext cx="4465669" cy="1053352"/>
          </a:xfrm>
          <a:prstGeom prst="bentConnector4">
            <a:avLst>
              <a:gd name="adj1" fmla="val 8748"/>
              <a:gd name="adj2" fmla="val 12170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5" idx="1"/>
          </p:cNvCxnSpPr>
          <p:nvPr/>
        </p:nvCxnSpPr>
        <p:spPr>
          <a:xfrm rot="16200000" flipH="1">
            <a:off x="1020108" y="3886640"/>
            <a:ext cx="4058876" cy="175754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2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Elbow Connector 130"/>
          <p:cNvCxnSpPr>
            <a:stCxn id="39" idx="0"/>
            <a:endCxn id="32" idx="2"/>
          </p:cNvCxnSpPr>
          <p:nvPr/>
        </p:nvCxnSpPr>
        <p:spPr>
          <a:xfrm rot="16200000" flipV="1">
            <a:off x="2669033" y="2155320"/>
            <a:ext cx="1378563" cy="2536396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2339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Approval team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671" y="1321642"/>
            <a:ext cx="2106706" cy="15952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Fund (for status of the approval team members)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profile_id</a:t>
            </a:r>
            <a:r>
              <a:rPr lang="en-US" sz="800" dirty="0" smtClean="0"/>
              <a:t> (f</a:t>
            </a:r>
            <a:r>
              <a:rPr lang="en-US" sz="800" dirty="0"/>
              <a:t> </a:t>
            </a:r>
            <a:r>
              <a:rPr lang="en-US" sz="800" dirty="0" smtClean="0"/>
              <a:t>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Status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created_at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updated_at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888965" y="5504003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Detailed view / update status</a:t>
            </a:r>
            <a:endParaRPr lang="en-US" sz="1200" b="1" dirty="0"/>
          </a:p>
        </p:txBody>
      </p:sp>
      <p:cxnSp>
        <p:nvCxnSpPr>
          <p:cNvPr id="20" name="Elbow Connector 19"/>
          <p:cNvCxnSpPr>
            <a:stCxn id="39" idx="0"/>
            <a:endCxn id="15" idx="2"/>
          </p:cNvCxnSpPr>
          <p:nvPr/>
        </p:nvCxnSpPr>
        <p:spPr>
          <a:xfrm rot="5400000" flipH="1" flipV="1">
            <a:off x="4032309" y="3511084"/>
            <a:ext cx="1195918" cy="7512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3159" y="411279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Fund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177051" y="2105062"/>
            <a:ext cx="1826130" cy="629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Campaigns</a:t>
            </a:r>
          </a:p>
          <a:p>
            <a:pPr algn="ctr"/>
            <a:r>
              <a:rPr lang="en-US" sz="800" b="1" dirty="0" smtClean="0"/>
              <a:t>(see startup module)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95669" y="2413132"/>
            <a:ext cx="577490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054857" y="2297142"/>
            <a:ext cx="2099194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Stratup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(see startup module)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77051" y="1321641"/>
            <a:ext cx="1818618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Profile</a:t>
            </a:r>
          </a:p>
          <a:p>
            <a:pPr algn="ctr"/>
            <a:r>
              <a:rPr lang="en-US" sz="800" b="1" dirty="0" smtClean="0"/>
              <a:t>(see authorization module)</a:t>
            </a:r>
            <a:endParaRPr lang="en-US" sz="8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888963" y="4877640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Summary view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39" idx="2"/>
            <a:endCxn id="102" idx="3"/>
          </p:cNvCxnSpPr>
          <p:nvPr/>
        </p:nvCxnSpPr>
        <p:spPr>
          <a:xfrm rot="5400000">
            <a:off x="3566876" y="4094415"/>
            <a:ext cx="488430" cy="1630843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18" idx="3"/>
          </p:cNvCxnSpPr>
          <p:nvPr/>
        </p:nvCxnSpPr>
        <p:spPr>
          <a:xfrm rot="5400000">
            <a:off x="3253696" y="4407597"/>
            <a:ext cx="1114793" cy="1630841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3"/>
          </p:cNvCxnSpPr>
          <p:nvPr/>
        </p:nvCxnSpPr>
        <p:spPr>
          <a:xfrm flipH="1">
            <a:off x="2995669" y="1631511"/>
            <a:ext cx="585002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0"/>
            <a:endCxn id="55" idx="1"/>
          </p:cNvCxnSpPr>
          <p:nvPr/>
        </p:nvCxnSpPr>
        <p:spPr>
          <a:xfrm rot="16200000" flipV="1">
            <a:off x="1661138" y="1147424"/>
            <a:ext cx="2481288" cy="3449461"/>
          </a:xfrm>
          <a:prstGeom prst="bentConnector4">
            <a:avLst>
              <a:gd name="adj1" fmla="val 17016"/>
              <a:gd name="adj2" fmla="val 106627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9" idx="0"/>
            <a:endCxn id="92" idx="2"/>
          </p:cNvCxnSpPr>
          <p:nvPr/>
        </p:nvCxnSpPr>
        <p:spPr>
          <a:xfrm rot="5400000" flipH="1" flipV="1">
            <a:off x="5267524" y="2275869"/>
            <a:ext cx="1195918" cy="2477942"/>
          </a:xfrm>
          <a:prstGeom prst="bentConnector3">
            <a:avLst>
              <a:gd name="adj1" fmla="val 3568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2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Elbow Connector 130"/>
          <p:cNvCxnSpPr>
            <a:stCxn id="39" idx="0"/>
            <a:endCxn id="32" idx="2"/>
          </p:cNvCxnSpPr>
          <p:nvPr/>
        </p:nvCxnSpPr>
        <p:spPr>
          <a:xfrm rot="16200000" flipV="1">
            <a:off x="2598889" y="2085176"/>
            <a:ext cx="1378563" cy="2676684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" y="786791"/>
            <a:ext cx="8328212" cy="19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059" y="263571"/>
            <a:ext cx="3862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Investment management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671" y="990326"/>
            <a:ext cx="2106706" cy="192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Investment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smtClean="0"/>
              <a:t>id (key)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profile_id</a:t>
            </a:r>
            <a:r>
              <a:rPr lang="en-US" sz="800" dirty="0" smtClean="0"/>
              <a:t> (f</a:t>
            </a:r>
            <a:r>
              <a:rPr lang="en-US" sz="800" dirty="0"/>
              <a:t> </a:t>
            </a:r>
            <a:r>
              <a:rPr lang="en-US" sz="800" dirty="0" smtClean="0"/>
              <a:t>key)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startup_id</a:t>
            </a:r>
            <a:r>
              <a:rPr lang="en-US" sz="800" dirty="0" smtClean="0"/>
              <a:t> </a:t>
            </a:r>
            <a:r>
              <a:rPr lang="en-US" sz="800" dirty="0"/>
              <a:t>(f key)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campaign_id</a:t>
            </a:r>
            <a:r>
              <a:rPr lang="en-US" sz="800" dirty="0"/>
              <a:t> (f key</a:t>
            </a:r>
            <a:r>
              <a:rPr lang="en-US" sz="8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Isowner</a:t>
            </a:r>
            <a:r>
              <a:rPr lang="en-US" sz="800" dirty="0" smtClean="0"/>
              <a:t> :</a:t>
            </a:r>
            <a:r>
              <a:rPr lang="en-US" sz="800" dirty="0" err="1" smtClean="0"/>
              <a:t>boolean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Isinvestor</a:t>
            </a:r>
            <a:r>
              <a:rPr lang="en-US" sz="800" dirty="0"/>
              <a:t> :</a:t>
            </a:r>
            <a:r>
              <a:rPr lang="en-US" sz="800" dirty="0" err="1" smtClean="0"/>
              <a:t>boolean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Invest_sum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Invest_date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Invest_status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Ismentor</a:t>
            </a:r>
            <a:r>
              <a:rPr lang="en-US" sz="800" dirty="0"/>
              <a:t> :</a:t>
            </a:r>
            <a:r>
              <a:rPr lang="en-US" sz="800" dirty="0" err="1" smtClean="0"/>
              <a:t>boolean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Isfollower</a:t>
            </a:r>
            <a:r>
              <a:rPr lang="en-US" sz="800" dirty="0"/>
              <a:t> :</a:t>
            </a:r>
            <a:r>
              <a:rPr lang="en-US" sz="800" dirty="0" err="1" smtClean="0"/>
              <a:t>boolean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created_at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800" dirty="0" err="1" smtClean="0"/>
              <a:t>updated_at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949828" y="5048867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Become mentor</a:t>
            </a:r>
            <a:endParaRPr lang="en-US" sz="1200" b="1" dirty="0"/>
          </a:p>
        </p:txBody>
      </p:sp>
      <p:cxnSp>
        <p:nvCxnSpPr>
          <p:cNvPr id="20" name="Elbow Connector 19"/>
          <p:cNvCxnSpPr>
            <a:stCxn id="39" idx="0"/>
            <a:endCxn id="15" idx="2"/>
          </p:cNvCxnSpPr>
          <p:nvPr/>
        </p:nvCxnSpPr>
        <p:spPr>
          <a:xfrm rot="5400000" flipH="1" flipV="1">
            <a:off x="4032310" y="3511085"/>
            <a:ext cx="1195917" cy="7512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3159" y="4112799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Investment</a:t>
            </a:r>
            <a:endParaRPr lang="en-US" sz="1200" b="1" dirty="0"/>
          </a:p>
        </p:txBody>
      </p:sp>
      <p:cxnSp>
        <p:nvCxnSpPr>
          <p:cNvPr id="93" name="Straight Arrow Connector 92"/>
          <p:cNvCxnSpPr>
            <a:endCxn id="92" idx="3"/>
          </p:cNvCxnSpPr>
          <p:nvPr/>
        </p:nvCxnSpPr>
        <p:spPr>
          <a:xfrm flipH="1">
            <a:off x="2995669" y="1631512"/>
            <a:ext cx="585004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96475" y="2105062"/>
            <a:ext cx="2106706" cy="629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Campaigns</a:t>
            </a:r>
          </a:p>
          <a:p>
            <a:pPr algn="ctr"/>
            <a:r>
              <a:rPr lang="en-US" sz="800" b="1" dirty="0" smtClean="0"/>
              <a:t>(see startup module)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95669" y="2413132"/>
            <a:ext cx="577490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96475" y="1321642"/>
            <a:ext cx="2099194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Stratup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(see authorization module)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31" y="1809392"/>
            <a:ext cx="1818618" cy="619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User</a:t>
            </a:r>
          </a:p>
          <a:p>
            <a:pPr algn="ctr"/>
            <a:r>
              <a:rPr lang="en-US" sz="800" b="1" dirty="0" smtClean="0"/>
              <a:t>(see authorization module)</a:t>
            </a:r>
            <a:endParaRPr lang="en-US" sz="8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5069852" y="5826524"/>
            <a:ext cx="2106706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Invest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39" idx="2"/>
            <a:endCxn id="102" idx="1"/>
          </p:cNvCxnSpPr>
          <p:nvPr/>
        </p:nvCxnSpPr>
        <p:spPr>
          <a:xfrm rot="16200000" flipH="1">
            <a:off x="4129525" y="5162608"/>
            <a:ext cx="1437314" cy="4433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9" idx="2"/>
            <a:endCxn id="37" idx="3"/>
          </p:cNvCxnSpPr>
          <p:nvPr/>
        </p:nvCxnSpPr>
        <p:spPr>
          <a:xfrm rot="5400000">
            <a:off x="3622866" y="5099289"/>
            <a:ext cx="1437314" cy="56997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679865" y="2126297"/>
            <a:ext cx="86336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0"/>
            <a:endCxn id="55" idx="2"/>
          </p:cNvCxnSpPr>
          <p:nvPr/>
        </p:nvCxnSpPr>
        <p:spPr>
          <a:xfrm rot="5400000" flipH="1" flipV="1">
            <a:off x="5197692" y="1857951"/>
            <a:ext cx="1683668" cy="2826028"/>
          </a:xfrm>
          <a:prstGeom prst="bentConnector3">
            <a:avLst>
              <a:gd name="adj1" fmla="val 42088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51616" y="5048867"/>
            <a:ext cx="2681020" cy="55282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Payment system</a:t>
            </a:r>
            <a:endParaRPr lang="en-US" dirty="0"/>
          </a:p>
        </p:txBody>
      </p:sp>
      <p:cxnSp>
        <p:nvCxnSpPr>
          <p:cNvPr id="34" name="Elbow Connector 33"/>
          <p:cNvCxnSpPr>
            <a:stCxn id="102" idx="3"/>
            <a:endCxn id="25" idx="2"/>
          </p:cNvCxnSpPr>
          <p:nvPr/>
        </p:nvCxnSpPr>
        <p:spPr>
          <a:xfrm flipV="1">
            <a:off x="7176558" y="5601689"/>
            <a:ext cx="415568" cy="501246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13212" y="5826524"/>
            <a:ext cx="2143322" cy="55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Become follower</a:t>
            </a:r>
            <a:endParaRPr lang="en-US" sz="1200" b="1" dirty="0"/>
          </a:p>
        </p:txBody>
      </p:sp>
      <p:cxnSp>
        <p:nvCxnSpPr>
          <p:cNvPr id="41" name="Elbow Connector 40"/>
          <p:cNvCxnSpPr>
            <a:stCxn id="39" idx="2"/>
            <a:endCxn id="18" idx="3"/>
          </p:cNvCxnSpPr>
          <p:nvPr/>
        </p:nvCxnSpPr>
        <p:spPr>
          <a:xfrm rot="5400000">
            <a:off x="4011695" y="4710460"/>
            <a:ext cx="659657" cy="56997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43231" y="4112798"/>
            <a:ext cx="2106706" cy="552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CloseDeal</a:t>
            </a:r>
            <a:endParaRPr lang="en-US" sz="1200" b="1" dirty="0"/>
          </a:p>
        </p:txBody>
      </p:sp>
      <p:cxnSp>
        <p:nvCxnSpPr>
          <p:cNvPr id="56" name="Elbow Connector 55"/>
          <p:cNvCxnSpPr>
            <a:stCxn id="25" idx="0"/>
            <a:endCxn id="54" idx="2"/>
          </p:cNvCxnSpPr>
          <p:nvPr/>
        </p:nvCxnSpPr>
        <p:spPr>
          <a:xfrm rot="5400000" flipH="1" flipV="1">
            <a:off x="7402732" y="4855015"/>
            <a:ext cx="383247" cy="4458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9" idx="3"/>
            <a:endCxn id="54" idx="1"/>
          </p:cNvCxnSpPr>
          <p:nvPr/>
        </p:nvCxnSpPr>
        <p:spPr>
          <a:xfrm flipV="1">
            <a:off x="5679865" y="4389209"/>
            <a:ext cx="863366" cy="1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4" idx="0"/>
          </p:cNvCxnSpPr>
          <p:nvPr/>
        </p:nvCxnSpPr>
        <p:spPr>
          <a:xfrm rot="16200000" flipV="1">
            <a:off x="5952700" y="2468913"/>
            <a:ext cx="1378562" cy="1909207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7054935" y="3262964"/>
            <a:ext cx="1699665" cy="2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4" idx="0"/>
            <a:endCxn id="32" idx="1"/>
          </p:cNvCxnSpPr>
          <p:nvPr/>
        </p:nvCxnSpPr>
        <p:spPr>
          <a:xfrm rot="16200000" flipV="1">
            <a:off x="3399956" y="-83831"/>
            <a:ext cx="1693149" cy="6700109"/>
          </a:xfrm>
          <a:prstGeom prst="bentConnector4">
            <a:avLst>
              <a:gd name="adj1" fmla="val 19669"/>
              <a:gd name="adj2" fmla="val 103412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481</Words>
  <Application>Microsoft Macintosh PowerPoint</Application>
  <PresentationFormat>On-screen Show (4:3)</PresentationFormat>
  <Paragraphs>192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Equicon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Astretsov</dc:creator>
  <cp:lastModifiedBy>Sergey Astretsov</cp:lastModifiedBy>
  <cp:revision>24</cp:revision>
  <dcterms:created xsi:type="dcterms:W3CDTF">2012-10-13T04:31:56Z</dcterms:created>
  <dcterms:modified xsi:type="dcterms:W3CDTF">2012-11-05T05:10:15Z</dcterms:modified>
</cp:coreProperties>
</file>