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63" r:id="rId6"/>
    <p:sldId id="261" r:id="rId7"/>
    <p:sldId id="267" r:id="rId8"/>
    <p:sldId id="266" r:id="rId9"/>
    <p:sldId id="268" r:id="rId10"/>
    <p:sldId id="262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F6C56-50BB-49B5-9634-515BED15C32B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BFCB4-FE0A-449F-B569-2DFFF44A0A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BFCB4-FE0A-449F-B569-2DFFF44A0A5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1098F48-A6FD-48D2-A6FE-C935D90BBAB9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99AB809-C5A6-4320-B8BB-B660EB2D6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8F48-A6FD-48D2-A6FE-C935D90BBAB9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809-C5A6-4320-B8BB-B660EB2D6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8F48-A6FD-48D2-A6FE-C935D90BBAB9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809-C5A6-4320-B8BB-B660EB2D6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1098F48-A6FD-48D2-A6FE-C935D90BBAB9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809-C5A6-4320-B8BB-B660EB2D6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1098F48-A6FD-48D2-A6FE-C935D90BBAB9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99AB809-C5A6-4320-B8BB-B660EB2D6A7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1098F48-A6FD-48D2-A6FE-C935D90BBAB9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99AB809-C5A6-4320-B8BB-B660EB2D6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1098F48-A6FD-48D2-A6FE-C935D90BBAB9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99AB809-C5A6-4320-B8BB-B660EB2D6A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8F48-A6FD-48D2-A6FE-C935D90BBAB9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809-C5A6-4320-B8BB-B660EB2D6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1098F48-A6FD-48D2-A6FE-C935D90BBAB9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99AB809-C5A6-4320-B8BB-B660EB2D6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1098F48-A6FD-48D2-A6FE-C935D90BBAB9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99AB809-C5A6-4320-B8BB-B660EB2D6A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1098F48-A6FD-48D2-A6FE-C935D90BBAB9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99AB809-C5A6-4320-B8BB-B660EB2D6A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1098F48-A6FD-48D2-A6FE-C935D90BBAB9}" type="datetimeFigureOut">
              <a:rPr lang="en-US" smtClean="0"/>
              <a:t>4/29/2008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99AB809-C5A6-4320-B8BB-B660EB2D6A7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Robotics II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 Terrain Traversal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2971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Ben </a:t>
            </a:r>
            <a:r>
              <a:rPr lang="en-US" dirty="0" err="1" smtClean="0"/>
              <a:t>Consolati</a:t>
            </a:r>
            <a:endParaRPr lang="en-US" dirty="0" smtClean="0"/>
          </a:p>
          <a:p>
            <a:pPr algn="r"/>
            <a:r>
              <a:rPr lang="en-US" dirty="0" smtClean="0"/>
              <a:t>Carlos </a:t>
            </a:r>
            <a:r>
              <a:rPr lang="en-US" dirty="0" err="1" smtClean="0"/>
              <a:t>Lazo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</a:t>
            </a:r>
            <a:br>
              <a:rPr lang="en-US" dirty="0" smtClean="0"/>
            </a:br>
            <a:r>
              <a:rPr lang="en-US" dirty="0" smtClean="0"/>
              <a:t>The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different simulation modes</a:t>
            </a:r>
          </a:p>
          <a:p>
            <a:r>
              <a:rPr lang="en-US" dirty="0" smtClean="0"/>
              <a:t>Stop On First Success:</a:t>
            </a:r>
            <a:endParaRPr lang="en-US" dirty="0" smtClean="0"/>
          </a:p>
          <a:p>
            <a:pPr lvl="1"/>
            <a:r>
              <a:rPr lang="en-US" dirty="0" smtClean="0"/>
              <a:t>Simulation stops as soon as a Run gets the vehicle across the terrain.</a:t>
            </a:r>
            <a:endParaRPr lang="en-US" dirty="0" smtClean="0"/>
          </a:p>
          <a:p>
            <a:r>
              <a:rPr lang="en-US" dirty="0" smtClean="0"/>
              <a:t>Exhaustive:</a:t>
            </a:r>
          </a:p>
          <a:p>
            <a:pPr lvl="1"/>
            <a:r>
              <a:rPr lang="en-US" dirty="0" smtClean="0"/>
              <a:t>Carries out every unique Run and records results (still incorporates optimization).</a:t>
            </a:r>
          </a:p>
          <a:p>
            <a:r>
              <a:rPr lang="en-US" dirty="0" smtClean="0"/>
              <a:t>Find Fastest:</a:t>
            </a:r>
          </a:p>
          <a:p>
            <a:pPr lvl="1"/>
            <a:r>
              <a:rPr lang="en-US" dirty="0" smtClean="0"/>
              <a:t>Same as exhaustive except that it stops Runs short if they run longer than a solution found in a previous Run.  More efficient if you’re just looking for the optimal solution.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Stuck Recognition</a:t>
            </a:r>
          </a:p>
          <a:p>
            <a:pPr lvl="1"/>
            <a:r>
              <a:rPr lang="en-US" dirty="0" smtClean="0"/>
              <a:t>What we perceive as “stuck” is often “very slightly moving” in DVC</a:t>
            </a:r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e don’t want to falsely detect being stuck when vehicle can still move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Get the car across the terrain efficiently</a:t>
            </a:r>
          </a:p>
          <a:p>
            <a:r>
              <a:rPr lang="en-US" dirty="0" smtClean="0"/>
              <a:t>Please fix this Carlos :P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–</a:t>
            </a:r>
            <a:br>
              <a:rPr lang="en-US" dirty="0" smtClean="0"/>
            </a:br>
            <a:r>
              <a:rPr lang="en-US" dirty="0" smtClean="0"/>
              <a:t>The Vehicle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vehicle is a 2D body with two circles attached as wheels</a:t>
            </a:r>
          </a:p>
          <a:p>
            <a:r>
              <a:rPr lang="en-US" dirty="0" smtClean="0"/>
              <a:t>The vehicle moves by applying torque to these wheels</a:t>
            </a:r>
          </a:p>
          <a:p>
            <a:r>
              <a:rPr lang="en-US" dirty="0" smtClean="0"/>
              <a:t>At any given point in time, the car either applies Forward torque or Backward torque</a:t>
            </a:r>
          </a:p>
          <a:p>
            <a:r>
              <a:rPr lang="en-US" dirty="0" smtClean="0"/>
              <a:t>The direction of torque is governed by “Control Plans”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</a:t>
            </a:r>
            <a:br>
              <a:rPr lang="en-US" dirty="0" smtClean="0"/>
            </a:br>
            <a:r>
              <a:rPr lang="en-US" dirty="0" smtClean="0"/>
              <a:t>Control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“Control Plan” is an array of ones and zeros, called “Control Steps”</a:t>
            </a:r>
          </a:p>
          <a:p>
            <a:r>
              <a:rPr lang="en-US" dirty="0" smtClean="0"/>
              <a:t>Ones represent “Forward Torque”</a:t>
            </a:r>
          </a:p>
          <a:p>
            <a:r>
              <a:rPr lang="en-US" dirty="0" smtClean="0"/>
              <a:t>Zeros represent “Reverse Torque”</a:t>
            </a:r>
          </a:p>
          <a:p>
            <a:r>
              <a:rPr lang="en-US" dirty="0" smtClean="0"/>
              <a:t>Each index in the array represents a time interval</a:t>
            </a:r>
          </a:p>
          <a:p>
            <a:r>
              <a:rPr lang="en-US" dirty="0" smtClean="0"/>
              <a:t>As time passes, the vehicle progresses through the Control Steps, applying the appropriate torque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Plan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the time interval for each Control Step is one second</a:t>
            </a:r>
          </a:p>
          <a:p>
            <a:r>
              <a:rPr lang="en-US" dirty="0" smtClean="0"/>
              <a:t>Given the Control Plan:  [ 1 0 </a:t>
            </a:r>
            <a:r>
              <a:rPr lang="en-US" dirty="0" smtClean="0"/>
              <a:t>1</a:t>
            </a:r>
            <a:r>
              <a:rPr lang="en-US" dirty="0" smtClean="0"/>
              <a:t> 1 0 ]</a:t>
            </a:r>
            <a:endParaRPr lang="en-US" dirty="0" smtClean="0"/>
          </a:p>
          <a:p>
            <a:r>
              <a:rPr lang="en-US" dirty="0" smtClean="0"/>
              <a:t>The torque on the car's wheels would be:</a:t>
            </a:r>
          </a:p>
          <a:p>
            <a:pPr lvl="1"/>
            <a:r>
              <a:rPr lang="en-US" dirty="0" smtClean="0"/>
              <a:t> Forward during the 1</a:t>
            </a:r>
            <a:r>
              <a:rPr lang="en-US" baseline="30000" dirty="0" smtClean="0"/>
              <a:t>st</a:t>
            </a:r>
            <a:r>
              <a:rPr lang="en-US" dirty="0" smtClean="0"/>
              <a:t> second</a:t>
            </a:r>
          </a:p>
          <a:p>
            <a:pPr lvl="1"/>
            <a:r>
              <a:rPr lang="en-US" dirty="0" smtClean="0"/>
              <a:t> Reverse during the 2</a:t>
            </a:r>
            <a:r>
              <a:rPr lang="en-US" baseline="30000" dirty="0" smtClean="0"/>
              <a:t>nd</a:t>
            </a:r>
            <a:r>
              <a:rPr lang="en-US" dirty="0" smtClean="0"/>
              <a:t> second</a:t>
            </a:r>
          </a:p>
          <a:p>
            <a:pPr lvl="1"/>
            <a:r>
              <a:rPr lang="en-US" dirty="0" smtClean="0"/>
              <a:t> Forward during the 3</a:t>
            </a:r>
            <a:r>
              <a:rPr lang="en-US" baseline="30000" dirty="0" smtClean="0"/>
              <a:t>rd</a:t>
            </a:r>
            <a:r>
              <a:rPr lang="en-US" dirty="0" smtClean="0"/>
              <a:t> second</a:t>
            </a:r>
          </a:p>
          <a:p>
            <a:pPr lvl="1"/>
            <a:r>
              <a:rPr lang="en-US" dirty="0" smtClean="0"/>
              <a:t> Forward during the 4</a:t>
            </a:r>
            <a:r>
              <a:rPr lang="en-US" baseline="30000" dirty="0" smtClean="0"/>
              <a:t>th</a:t>
            </a:r>
            <a:r>
              <a:rPr lang="en-US" dirty="0" smtClean="0"/>
              <a:t> second</a:t>
            </a:r>
          </a:p>
          <a:p>
            <a:pPr lvl="1"/>
            <a:r>
              <a:rPr lang="en-US" dirty="0" smtClean="0"/>
              <a:t> Reverse during the 5</a:t>
            </a:r>
            <a:r>
              <a:rPr lang="en-US" baseline="30000" dirty="0" smtClean="0"/>
              <a:t>th</a:t>
            </a:r>
            <a:r>
              <a:rPr lang="en-US" dirty="0" smtClean="0"/>
              <a:t> second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</a:t>
            </a:r>
            <a:br>
              <a:rPr lang="en-US" dirty="0" smtClean="0"/>
            </a:br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simulation is made up of “Runs” that are carried out one after another</a:t>
            </a:r>
          </a:p>
          <a:p>
            <a:r>
              <a:rPr lang="en-US" dirty="0" smtClean="0"/>
              <a:t>Each Run implements a new Control Plan</a:t>
            </a:r>
          </a:p>
          <a:p>
            <a:r>
              <a:rPr lang="en-US" dirty="0" smtClean="0"/>
              <a:t>In general, each Control Plan is generated with reverse binary counting, starting with “</a:t>
            </a:r>
            <a:r>
              <a:rPr lang="en-US" dirty="0" smtClean="0"/>
              <a:t>A</a:t>
            </a:r>
            <a:r>
              <a:rPr lang="en-US" dirty="0" smtClean="0"/>
              <a:t>ll Forwards”</a:t>
            </a:r>
          </a:p>
          <a:p>
            <a:r>
              <a:rPr lang="en-US" dirty="0" smtClean="0"/>
              <a:t>By iterating through every Control Plan, we can find the optimal Control Plan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run’s Control Plan is always “All Forward” or [ 1 1 1 1 … 1 ]</a:t>
            </a:r>
          </a:p>
          <a:p>
            <a:r>
              <a:rPr lang="en-US" dirty="0" smtClean="0"/>
              <a:t>For a simulation with Runs consisting of five Control Steps, the first few runs would be:</a:t>
            </a:r>
          </a:p>
          <a:p>
            <a:pPr lvl="1"/>
            <a:r>
              <a:rPr lang="en-US" dirty="0" smtClean="0"/>
              <a:t>[ 1 1 1 1 1 ]</a:t>
            </a:r>
          </a:p>
          <a:p>
            <a:pPr lvl="1"/>
            <a:r>
              <a:rPr lang="en-US" dirty="0" smtClean="0"/>
              <a:t>[ 1 1 1 1 0 ]</a:t>
            </a:r>
          </a:p>
          <a:p>
            <a:pPr lvl="1"/>
            <a:r>
              <a:rPr lang="en-US" dirty="0" smtClean="0"/>
              <a:t>[ 1 1 1 0 1 ]</a:t>
            </a:r>
          </a:p>
          <a:p>
            <a:pPr lvl="1"/>
            <a:r>
              <a:rPr lang="en-US" dirty="0" smtClean="0"/>
              <a:t>[ 1 1 1 0 0 ]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-</a:t>
            </a:r>
            <a:br>
              <a:rPr lang="en-US" dirty="0" smtClean="0"/>
            </a:b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a car gets stuck or falls off platform, we can stop the current Run at this “Failure Step” and start the next run</a:t>
            </a:r>
          </a:p>
          <a:p>
            <a:r>
              <a:rPr lang="en-US" dirty="0" smtClean="0"/>
              <a:t>Much more significantly, we know that further modifications to the Control Plan after the Failure Step will have no affect on the outcome of the simulation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start with the Control Plan: [ 1 1 1 1 1 ]</a:t>
            </a:r>
          </a:p>
          <a:p>
            <a:r>
              <a:rPr lang="en-US" dirty="0" smtClean="0"/>
              <a:t>During the Run, the vehicle gets stuck during the third Control Step</a:t>
            </a:r>
          </a:p>
          <a:p>
            <a:r>
              <a:rPr lang="en-US" dirty="0" smtClean="0"/>
              <a:t>Next scheduled Control Plan is: [ 1 1 1 1 0 ]</a:t>
            </a:r>
          </a:p>
          <a:p>
            <a:r>
              <a:rPr lang="en-US" dirty="0" smtClean="0"/>
              <a:t>But we know the vehicle will just get stuck on the third step again, </a:t>
            </a:r>
            <a:r>
              <a:rPr lang="en-US" u="sng" dirty="0" smtClean="0"/>
              <a:t>modifying steps after Failure Step will do nothing</a:t>
            </a:r>
          </a:p>
          <a:p>
            <a:r>
              <a:rPr lang="en-US" dirty="0" smtClean="0"/>
              <a:t>Next Control Plan should be [ 1 1 0 1 1 ] since this has a chance to prevent the Failure Step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149</TotalTime>
  <Words>586</Words>
  <Application>Microsoft Office PowerPoint</Application>
  <PresentationFormat>On-screen Show (4:3)</PresentationFormat>
  <Paragraphs>72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Robotics II Final Project</vt:lpstr>
      <vt:lpstr>Goals</vt:lpstr>
      <vt:lpstr>Implementation – The Vehicle</vt:lpstr>
      <vt:lpstr>Implementation –  Control Plan</vt:lpstr>
      <vt:lpstr>Control Plan Example</vt:lpstr>
      <vt:lpstr>Implementation –  Runs</vt:lpstr>
      <vt:lpstr>Runs Example</vt:lpstr>
      <vt:lpstr>Implementation - Optimization</vt:lpstr>
      <vt:lpstr>Optimization Example</vt:lpstr>
      <vt:lpstr>Implementation – The Modes</vt:lpstr>
      <vt:lpstr>Challenges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15</cp:revision>
  <dcterms:created xsi:type="dcterms:W3CDTF">2008-04-29T05:15:52Z</dcterms:created>
  <dcterms:modified xsi:type="dcterms:W3CDTF">2008-04-29T07:45:36Z</dcterms:modified>
</cp:coreProperties>
</file>