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1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20745-DE41-5575-827B-A9AA97FC7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47E60A-64E8-2B5D-3FDA-AD32EDDE9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14ADB-809E-7C72-0939-2014F47A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BFBD-7B30-4D8F-A818-A0345AA39CB6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E20C4-63F5-A7A5-8CF3-FB699C9A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789C96-E10A-8658-173D-5724243F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83DD-EC9C-4736-BD9C-5B22D6555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46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0BBAA-6E28-6FC6-4B8B-985D5A72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673E33-6972-B1A5-1A0D-2934196C6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3BAB4-BD21-8469-98A4-80C4D056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BFBD-7B30-4D8F-A818-A0345AA39CB6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91C46-7D7F-7515-611C-8843BB46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09610-BBAF-8ECB-1F30-1E5900A5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83DD-EC9C-4736-BD9C-5B22D6555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21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48F20A-3D75-1B6F-E536-534B2C7E6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055F2A-3FC0-9B8A-AC71-7B9D40D59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7774C9-7275-D08F-6F75-F6D30C82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BFBD-7B30-4D8F-A818-A0345AA39CB6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3713B2-51A4-660C-82CE-EB105DAB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463F8-883E-759A-A79E-B040ED83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83DD-EC9C-4736-BD9C-5B22D6555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42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762BF-06F8-ABAB-635D-A044ADDF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C0D12-ADBA-7B96-6CB1-B050D76A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D55E3-5E67-471C-A77E-CA0FBFCC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BFBD-7B30-4D8F-A818-A0345AA39CB6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8E325-62E6-D202-102B-9E0395BD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929D9-58F3-6A36-5364-270F283A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83DD-EC9C-4736-BD9C-5B22D6555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62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8F2A4-73CB-5345-E1D3-ACC6B593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378A54-F03F-8090-4897-FBB4DC720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DB461-6914-2265-B862-9A39C808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BFBD-7B30-4D8F-A818-A0345AA39CB6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38BED-12AF-360C-825F-99E008B3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63B21-259F-F11F-2222-1725F696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83DD-EC9C-4736-BD9C-5B22D6555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5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D9ADE-BAB2-CBC7-E4AF-A3DDEBA2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7C1D56-A881-6496-275C-96A1A2851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F04E24-9465-40FD-421D-EA1B06E40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8DEF72-3BC6-C2F7-4531-FB54C8A7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BFBD-7B30-4D8F-A818-A0345AA39CB6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FCD843-23EE-F2B8-FC54-BAF0BB2E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001FA7-20DC-32B8-8421-9484BD4D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83DD-EC9C-4736-BD9C-5B22D6555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83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6258D-3E8C-7566-7333-A484502A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8B6401-2F27-A7ED-2C9C-C7E60106B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008C8E-E2E1-77C1-B2DF-1E12E975B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512225-47D9-27B1-2FFF-453CB4218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C6F2B3-9D81-A75A-E230-5BC516CDA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965B4D-F2E3-96A1-F47E-F30BB877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BFBD-7B30-4D8F-A818-A0345AA39CB6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4140B3-29F6-D729-F019-C0C43554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62FF06-57A4-6443-B366-B6B08EDB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83DD-EC9C-4736-BD9C-5B22D6555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081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45C3A-D588-01FA-BB2B-31F013FD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C3C06A-E106-7F8D-40DE-7E5A9A53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BFBD-7B30-4D8F-A818-A0345AA39CB6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80C077-2242-4DFC-2EAF-BD31565A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5536E1-E2E5-5F4E-3A41-B8E047D8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83DD-EC9C-4736-BD9C-5B22D6555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9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240BB8-0996-58AC-AE60-BBAFD901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BFBD-7B30-4D8F-A818-A0345AA39CB6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7AF553-FC7E-6774-787B-1E9EA7AF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2F26BB-8F73-BE07-3381-6E2D0D9E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83DD-EC9C-4736-BD9C-5B22D6555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5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3193F-DD74-D934-3826-D2A8FE22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C792A-D2C0-5AD5-EA46-5537EACDE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9694A0-014A-9BFC-DC7A-1A7B06539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638E0F-D720-B7B0-D82F-9D1D4E4F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BFBD-7B30-4D8F-A818-A0345AA39CB6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40C279-083E-7980-A802-D8C9F689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6A1D9E-AB78-6A55-9974-6C14451A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83DD-EC9C-4736-BD9C-5B22D6555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54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371FD-F175-BD03-3A5E-648F4887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947102-F683-B4FA-6DD0-BC432C4D5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C5F1A5-0580-F08D-4A6A-AF222E82A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C26AD9-2C6B-647F-0E44-F4865470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BFBD-7B30-4D8F-A818-A0345AA39CB6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8DF97F-FD53-5647-7FB0-46FDC9A3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57D3F-1B22-795A-906E-99CA6657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B83DD-EC9C-4736-BD9C-5B22D6555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5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513CB8-C0EB-9BC6-8F86-F7827A3CC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38360-B984-0397-9A0D-9E2C47108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2F14D-DB92-DC6E-28FD-AE499DE00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7BFBD-7B30-4D8F-A818-A0345AA39CB6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C2910-87D9-6AC0-714D-74C565A80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0ACC5-20DD-D901-D453-B11B46955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B83DD-EC9C-4736-BD9C-5B22D6555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0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216311EF-448F-13BC-8B57-4D72B2C32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2653" y="1162405"/>
            <a:ext cx="3516796" cy="35167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B08DC60-D10E-DBB7-4FD3-66F884825F11}"/>
              </a:ext>
            </a:extLst>
          </p:cNvPr>
          <p:cNvSpPr txBox="1"/>
          <p:nvPr/>
        </p:nvSpPr>
        <p:spPr>
          <a:xfrm>
            <a:off x="4227468" y="3929507"/>
            <a:ext cx="1548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启真智选</a:t>
            </a:r>
            <a:endParaRPr lang="en-US" altLang="zh-CN" sz="24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725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隶书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君林 陈</dc:creator>
  <cp:lastModifiedBy>君林 陈</cp:lastModifiedBy>
  <cp:revision>1</cp:revision>
  <dcterms:created xsi:type="dcterms:W3CDTF">2024-11-14T10:30:16Z</dcterms:created>
  <dcterms:modified xsi:type="dcterms:W3CDTF">2024-11-14T14:19:04Z</dcterms:modified>
</cp:coreProperties>
</file>