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12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6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ED8A-D6E8-40D3-AE4E-3FF1C33C8EA8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587C-ABFE-4C69-BC26-5B0F0D73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1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B9012C-D113-4348-B496-69CA9EBB5645}"/>
              </a:ext>
            </a:extLst>
          </p:cNvPr>
          <p:cNvSpPr txBox="1"/>
          <p:nvPr/>
        </p:nvSpPr>
        <p:spPr>
          <a:xfrm>
            <a:off x="154897" y="1459468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RESTAURANTS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8EAD1-26F6-4F8E-AEDC-2531C07B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9394A6-47CA-4F3C-AF22-ACCA2207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6A644-AF8C-4D61-A24F-CAFCEAECF691}"/>
              </a:ext>
            </a:extLst>
          </p:cNvPr>
          <p:cNvSpPr txBox="1"/>
          <p:nvPr/>
        </p:nvSpPr>
        <p:spPr>
          <a:xfrm>
            <a:off x="366686" y="1459468"/>
            <a:ext cx="109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Night Life</a:t>
            </a:r>
          </a:p>
        </p:txBody>
      </p:sp>
    </p:spTree>
    <p:extLst>
      <p:ext uri="{BB962C8B-B14F-4D97-AF65-F5344CB8AC3E}">
        <p14:creationId xmlns:p14="http://schemas.microsoft.com/office/powerpoint/2010/main" val="303136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C59DC-E9AF-41B1-82A8-F01583A3C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0916F6-2949-4C9E-84E1-828265A5F878}"/>
              </a:ext>
            </a:extLst>
          </p:cNvPr>
          <p:cNvSpPr txBox="1"/>
          <p:nvPr/>
        </p:nvSpPr>
        <p:spPr>
          <a:xfrm>
            <a:off x="130211" y="145946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536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Monteleone</dc:creator>
  <cp:lastModifiedBy>Chris Monteleone</cp:lastModifiedBy>
  <cp:revision>2</cp:revision>
  <dcterms:created xsi:type="dcterms:W3CDTF">2018-07-27T02:54:41Z</dcterms:created>
  <dcterms:modified xsi:type="dcterms:W3CDTF">2018-07-27T03:09:12Z</dcterms:modified>
</cp:coreProperties>
</file>