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0" r:id="rId9"/>
    <p:sldId id="261" r:id="rId10"/>
    <p:sldId id="264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-14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0A41-6DA2-40BC-9A61-6CF27BA4F735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6D9A-B742-4DF4-A460-3705E12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1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CJ </a:t>
            </a:r>
          </a:p>
          <a:p>
            <a:r>
              <a:rPr lang="en-US" dirty="0" smtClean="0"/>
              <a:t>0-15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3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Ishank</a:t>
            </a:r>
            <a:endParaRPr lang="en-US" dirty="0" smtClean="0"/>
          </a:p>
          <a:p>
            <a:r>
              <a:rPr lang="en-US" dirty="0" smtClean="0"/>
              <a:t>9:00 – 10:00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Ishank</a:t>
            </a:r>
            <a:endParaRPr lang="en-US" dirty="0" smtClean="0"/>
          </a:p>
          <a:p>
            <a:r>
              <a:rPr lang="en-US" dirty="0" smtClean="0"/>
              <a:t>15-1:00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CJ</a:t>
            </a:r>
          </a:p>
          <a:p>
            <a:r>
              <a:rPr lang="en-US" dirty="0" smtClean="0"/>
              <a:t>1:00 – 4:00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</a:p>
          <a:p>
            <a:r>
              <a:rPr lang="en-US" dirty="0" smtClean="0"/>
              <a:t>4:00 -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7:00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</a:t>
            </a:r>
          </a:p>
          <a:p>
            <a:r>
              <a:rPr lang="en-US" dirty="0" smtClean="0"/>
              <a:t>7:00 – 8:00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</a:t>
            </a:r>
          </a:p>
          <a:p>
            <a:r>
              <a:rPr lang="en-US" dirty="0" smtClean="0"/>
              <a:t>8:00 – 9:00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</a:t>
            </a:r>
          </a:p>
          <a:p>
            <a:r>
              <a:rPr lang="en-US" dirty="0" smtClean="0"/>
              <a:t>8:00 – 9:00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Ishank</a:t>
            </a:r>
            <a:endParaRPr lang="en-US" dirty="0" smtClean="0"/>
          </a:p>
          <a:p>
            <a:r>
              <a:rPr lang="en-US" dirty="0" smtClean="0"/>
              <a:t>9:00 – 10:00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6D9A-B742-4DF4-A460-3705E12FF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5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2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4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90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76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6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6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632" y="3602038"/>
            <a:ext cx="8048367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Founder: CJ Miller</a:t>
            </a:r>
          </a:p>
          <a:p>
            <a:r>
              <a:rPr lang="en-US" dirty="0" smtClean="0"/>
              <a:t>Members: Jeremy </a:t>
            </a:r>
            <a:r>
              <a:rPr lang="en-US" dirty="0" err="1" smtClean="0"/>
              <a:t>Brinegar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Max Morgan</a:t>
            </a:r>
          </a:p>
          <a:p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Ishank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5" y="2099307"/>
            <a:ext cx="6692652" cy="15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brinegjr\Documents\CSSE 371\business_model_canva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284480"/>
            <a:ext cx="11430000" cy="625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1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very important </a:t>
            </a:r>
            <a:endParaRPr lang="en-US" dirty="0" smtClean="0"/>
          </a:p>
          <a:p>
            <a:pPr lvl="1"/>
            <a:r>
              <a:rPr lang="en-US" dirty="0" smtClean="0"/>
              <a:t>Team and Client</a:t>
            </a:r>
          </a:p>
          <a:p>
            <a:r>
              <a:rPr lang="en-US" dirty="0" smtClean="0"/>
              <a:t>Design </a:t>
            </a:r>
            <a:r>
              <a:rPr lang="en-US" dirty="0"/>
              <a:t>the application with the end user in </a:t>
            </a:r>
            <a:r>
              <a:rPr lang="en-US" dirty="0" smtClean="0"/>
              <a:t>mind</a:t>
            </a:r>
          </a:p>
          <a:p>
            <a:pPr lvl="1"/>
            <a:r>
              <a:rPr lang="en-US" dirty="0" smtClean="0"/>
              <a:t>Personas / User Stories</a:t>
            </a:r>
            <a:endParaRPr lang="en-US" dirty="0"/>
          </a:p>
          <a:p>
            <a:r>
              <a:rPr lang="en-US" dirty="0"/>
              <a:t>Minimum Viable Product for user </a:t>
            </a:r>
            <a:r>
              <a:rPr lang="en-US" dirty="0" smtClean="0"/>
              <a:t>feedback</a:t>
            </a:r>
          </a:p>
          <a:p>
            <a:r>
              <a:rPr lang="en-US" dirty="0" smtClean="0"/>
              <a:t>Experience with New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back our MVP</a:t>
            </a:r>
          </a:p>
          <a:p>
            <a:pPr lvl="1"/>
            <a:r>
              <a:rPr lang="en-US" dirty="0" smtClean="0"/>
              <a:t>Make more modular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</a:t>
            </a:r>
            <a:r>
              <a:rPr lang="en-US" dirty="0"/>
              <a:t>Minecraft Server Administration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Save time</a:t>
            </a:r>
          </a:p>
          <a:p>
            <a:pPr lvl="1"/>
            <a:r>
              <a:rPr lang="en-US" dirty="0" smtClean="0"/>
              <a:t>Fast Information</a:t>
            </a:r>
          </a:p>
          <a:p>
            <a:pPr lvl="1"/>
            <a:r>
              <a:rPr lang="en-US" dirty="0" smtClean="0"/>
              <a:t>All in one spot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total participants</a:t>
            </a:r>
          </a:p>
          <a:p>
            <a:r>
              <a:rPr lang="en-US" dirty="0" smtClean="0"/>
              <a:t>8 men, 9 women</a:t>
            </a:r>
          </a:p>
          <a:p>
            <a:r>
              <a:rPr lang="en-US" dirty="0" smtClean="0"/>
              <a:t>7 beginners, 2 intermediate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4065"/>
            <a:ext cx="9905998" cy="1478570"/>
          </a:xfrm>
        </p:spPr>
        <p:txBody>
          <a:bodyPr/>
          <a:lstStyle/>
          <a:p>
            <a:r>
              <a:rPr lang="en-US" dirty="0" smtClean="0"/>
              <a:t>Usability testing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6186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Starting/Stopping a server was by far the most time taken</a:t>
            </a:r>
          </a:p>
          <a:p>
            <a:r>
              <a:rPr lang="en-US" dirty="0" smtClean="0"/>
              <a:t>Either found it quickly, or took forever</a:t>
            </a:r>
          </a:p>
          <a:p>
            <a:r>
              <a:rPr lang="en-US" dirty="0" smtClean="0"/>
              <a:t>Highly used feature should not take over 30 seconds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20" y="1130060"/>
            <a:ext cx="6902246" cy="3833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on making a “Servers” heading</a:t>
            </a:r>
          </a:p>
          <a:p>
            <a:r>
              <a:rPr lang="en-US" dirty="0" smtClean="0"/>
              <a:t>Other changes were thought about, none made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“Servers” heading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18" y="1978587"/>
            <a:ext cx="5944115" cy="396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33" y="1978588"/>
            <a:ext cx="5944115" cy="396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Completed all features we assigned on our Taiga Board except TCP encryption.</a:t>
            </a:r>
          </a:p>
          <a:p>
            <a:endParaRPr lang="en-US" dirty="0"/>
          </a:p>
          <a:p>
            <a:r>
              <a:rPr lang="en-US" dirty="0"/>
              <a:t>Many more features left for final product.</a:t>
            </a:r>
          </a:p>
          <a:p>
            <a:pPr lvl="1"/>
            <a:r>
              <a:rPr lang="en-US" dirty="0"/>
              <a:t>FTP</a:t>
            </a:r>
          </a:p>
          <a:p>
            <a:pPr lvl="1"/>
            <a:r>
              <a:rPr lang="en-US" dirty="0"/>
              <a:t>User/Group Permissions</a:t>
            </a:r>
          </a:p>
          <a:p>
            <a:pPr lvl="1"/>
            <a:r>
              <a:rPr lang="en-US" dirty="0"/>
              <a:t>CPU/Memory Usage</a:t>
            </a:r>
          </a:p>
          <a:p>
            <a:pPr lvl="1"/>
            <a:r>
              <a:rPr lang="en-US" dirty="0"/>
              <a:t>Automatic Server Restart</a:t>
            </a:r>
          </a:p>
          <a:p>
            <a:pPr lvl="1"/>
            <a:r>
              <a:rPr lang="en-US" dirty="0"/>
              <a:t>Ability to send commands via e-mail or text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Advertisement</a:t>
            </a:r>
          </a:p>
          <a:p>
            <a:pPr lvl="1"/>
            <a:r>
              <a:rPr lang="en-US" dirty="0" smtClean="0"/>
              <a:t>Forums and IRC for Minecraft Server </a:t>
            </a:r>
            <a:r>
              <a:rPr lang="en-US" dirty="0" smtClean="0"/>
              <a:t>Admins</a:t>
            </a:r>
          </a:p>
          <a:p>
            <a:pPr lvl="1"/>
            <a:r>
              <a:rPr lang="en-US" dirty="0" err="1" smtClean="0"/>
              <a:t>MineCon</a:t>
            </a:r>
            <a:endParaRPr lang="en-US" dirty="0"/>
          </a:p>
          <a:p>
            <a:r>
              <a:rPr lang="en-US" dirty="0" smtClean="0"/>
              <a:t>Revenue</a:t>
            </a:r>
          </a:p>
          <a:p>
            <a:pPr lvl="1"/>
            <a:r>
              <a:rPr lang="en-US" dirty="0" smtClean="0"/>
              <a:t>Sell per version / feature</a:t>
            </a:r>
          </a:p>
          <a:p>
            <a:pPr lvl="1"/>
            <a:r>
              <a:rPr lang="en-US" dirty="0" smtClean="0"/>
              <a:t>Installation / Setup services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6165218"/>
            <a:ext cx="3085417" cy="6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424</TotalTime>
  <Words>242</Words>
  <Application>Microsoft Office PowerPoint</Application>
  <PresentationFormat>Widescreen</PresentationFormat>
  <Paragraphs>87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PowerPoint Presentation</vt:lpstr>
      <vt:lpstr>What is MineService?</vt:lpstr>
      <vt:lpstr>Demo</vt:lpstr>
      <vt:lpstr>Usability demographics</vt:lpstr>
      <vt:lpstr>Usability testing summary</vt:lpstr>
      <vt:lpstr>Usability Changes</vt:lpstr>
      <vt:lpstr>“Servers” heading</vt:lpstr>
      <vt:lpstr>Status</vt:lpstr>
      <vt:lpstr>Business Model</vt:lpstr>
      <vt:lpstr>BMC</vt:lpstr>
      <vt:lpstr>Lessons Learned</vt:lpstr>
      <vt:lpstr>Do Differently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Christopher J</dc:creator>
  <cp:lastModifiedBy>Miller, Christopher J</cp:lastModifiedBy>
  <cp:revision>14</cp:revision>
  <dcterms:created xsi:type="dcterms:W3CDTF">2015-11-10T19:36:09Z</dcterms:created>
  <dcterms:modified xsi:type="dcterms:W3CDTF">2015-11-12T17:58:20Z</dcterms:modified>
</cp:coreProperties>
</file>