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omine" panose="02040503040403060204" pitchFamily="18" charset="0"/>
      <p:regular r:id="rId4"/>
    </p:embeddedFont>
    <p:embeddedFont>
      <p:font typeface="Gill Sans" panose="020B0502020104020203" pitchFamily="34" charset="0"/>
      <p:regular r:id="rId5"/>
    </p:embeddedFont>
    <p:embeddedFont>
      <p:font typeface="Montserrat Extra Bold" panose="00000900000000000000" pitchFamily="50" charset="0"/>
      <p:bold r:id="rId6"/>
    </p:embeddedFont>
    <p:embeddedFont>
      <p:font typeface="Montserrat Semi Bold" panose="00000700000000000000" pitchFamily="50" charset="0"/>
      <p:bold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14"/>
    <a:srgbClr val="8CD23C"/>
    <a:srgbClr val="5F5F5F"/>
    <a:srgbClr val="333333"/>
    <a:srgbClr val="669900"/>
    <a:srgbClr val="F2FADC"/>
    <a:srgbClr val="E7F2CA"/>
    <a:srgbClr val="F8F8F8"/>
    <a:srgbClr val="D7E6D6"/>
    <a:srgbClr val="E0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6" d="100"/>
          <a:sy n="26" d="100"/>
        </p:scale>
        <p:origin x="2395" y="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E43-CF95-4231-9CDC-BD811E9A1C1A}"/>
              </a:ext>
            </a:extLst>
          </p:cNvPr>
          <p:cNvGrpSpPr/>
          <p:nvPr/>
        </p:nvGrpSpPr>
        <p:grpSpPr>
          <a:xfrm>
            <a:off x="0" y="0"/>
            <a:ext cx="43891200" cy="6697529"/>
            <a:chOff x="-27039" y="-59635"/>
            <a:chExt cx="43891200" cy="6697529"/>
          </a:xfrm>
        </p:grpSpPr>
        <p:sp>
          <p:nvSpPr>
            <p:cNvPr id="2050" name="Rectangle 6"/>
            <p:cNvSpPr>
              <a:spLocks noChangeArrowheads="1"/>
            </p:cNvSpPr>
            <p:nvPr/>
          </p:nvSpPr>
          <p:spPr bwMode="auto">
            <a:xfrm>
              <a:off x="-27039" y="-59635"/>
              <a:ext cx="43891200" cy="6697529"/>
            </a:xfrm>
            <a:prstGeom prst="rect">
              <a:avLst/>
            </a:prstGeom>
            <a:solidFill>
              <a:srgbClr val="73A514"/>
            </a:solidFill>
            <a:ln w="38100">
              <a:noFill/>
              <a:miter lim="800000"/>
            </a:ln>
          </p:spPr>
          <p:txBody>
            <a:bodyPr lIns="137160" tIns="68580" rIns="137160" bIns="68580" anchor="ctr"/>
            <a:lstStyle>
              <a:defPPr>
                <a:defRPr kern="1200" smtId="4294967295"/>
              </a:defPPr>
            </a:lstStyle>
            <a:p>
              <a:pPr algn="ctr" defTabSz="4703763"/>
              <a:endParaRPr lang="en-US" sz="5400" b="1" dirty="0">
                <a:solidFill>
                  <a:schemeClr val="tx2"/>
                </a:solidFill>
                <a:latin typeface="Gill Sans" pitchFamily="34" charset="0"/>
              </a:endParaRPr>
            </a:p>
          </p:txBody>
        </p:sp>
        <p:sp>
          <p:nvSpPr>
            <p:cNvPr id="380" name="Text Placeholder 5">
              <a:extLst>
                <a:ext uri="{FF2B5EF4-FFF2-40B4-BE49-F238E27FC236}">
                  <a16:creationId xmlns:a16="http://schemas.microsoft.com/office/drawing/2014/main" id="{4369D350-A6E8-4013-9E68-41D409BBBE5D}"/>
                </a:ext>
              </a:extLst>
            </p:cNvPr>
            <p:cNvSpPr txBox="1">
              <a:spLocks/>
            </p:cNvSpPr>
            <p:nvPr/>
          </p:nvSpPr>
          <p:spPr>
            <a:xfrm>
              <a:off x="3657600" y="914400"/>
              <a:ext cx="36576000" cy="293744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defPPr>
                <a:defRPr kern="1200" smtId="4294967295"/>
              </a:defPPr>
              <a:lvl1pPr marL="0" marR="0" indent="0" algn="l" defTabSz="378301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This Scientific Poster Template Is Provided By </a:t>
              </a:r>
              <a:r>
                <a:rPr lang="en-US" sz="8500" dirty="0" err="1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MakeSigns</a:t>
              </a:r>
              <a:endParaRPr lang="en-US" sz="8500" dirty="0">
                <a:solidFill>
                  <a:schemeClr val="bg1"/>
                </a:solidFill>
                <a:latin typeface="Montserrat Extra Bold" panose="00000900000000000000" pitchFamily="50" charset="0"/>
              </a:endParaRPr>
            </a:p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Enter A Title And Add Logos To Your Poster</a:t>
              </a:r>
            </a:p>
          </p:txBody>
        </p:sp>
      </p:grpSp>
      <p:sp>
        <p:nvSpPr>
          <p:cNvPr id="381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>
            <a:spLocks/>
          </p:cNvSpPr>
          <p:nvPr/>
        </p:nvSpPr>
        <p:spPr>
          <a:xfrm>
            <a:off x="3657600" y="411593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Include University or Department Names if Needed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54A1B-D607-49B2-A4D5-68EB6287478E}"/>
              </a:ext>
            </a:extLst>
          </p:cNvPr>
          <p:cNvSpPr txBox="1"/>
          <p:nvPr/>
        </p:nvSpPr>
        <p:spPr>
          <a:xfrm>
            <a:off x="835742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2E9EB-5ABA-416B-A4E2-94484AEB4470}"/>
              </a:ext>
            </a:extLst>
          </p:cNvPr>
          <p:cNvSpPr txBox="1"/>
          <p:nvPr/>
        </p:nvSpPr>
        <p:spPr>
          <a:xfrm>
            <a:off x="835742" y="21031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41297-FF79-4C77-BAC7-EA1FEB90C6FB}"/>
              </a:ext>
            </a:extLst>
          </p:cNvPr>
          <p:cNvSpPr txBox="1"/>
          <p:nvPr/>
        </p:nvSpPr>
        <p:spPr>
          <a:xfrm>
            <a:off x="1160433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113F97-4666-489B-8648-647FDED4937B}"/>
              </a:ext>
            </a:extLst>
          </p:cNvPr>
          <p:cNvSpPr txBox="1"/>
          <p:nvPr/>
        </p:nvSpPr>
        <p:spPr>
          <a:xfrm>
            <a:off x="22631998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1C14B6-B751-462F-8B85-BDA45F7D8D52}"/>
              </a:ext>
            </a:extLst>
          </p:cNvPr>
          <p:cNvSpPr txBox="1"/>
          <p:nvPr/>
        </p:nvSpPr>
        <p:spPr>
          <a:xfrm>
            <a:off x="33451800" y="2109164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F0EF5-B0FA-494E-96FD-72EBBCAACF19}"/>
              </a:ext>
            </a:extLst>
          </p:cNvPr>
          <p:cNvSpPr txBox="1"/>
          <p:nvPr/>
        </p:nvSpPr>
        <p:spPr>
          <a:xfrm>
            <a:off x="3345180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9" name="Rectangle 10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Abstract</a:t>
            </a:r>
          </a:p>
        </p:txBody>
      </p:sp>
      <p:sp>
        <p:nvSpPr>
          <p:cNvPr id="383" name="Rectangle 10">
            <a:extLst>
              <a:ext uri="{FF2B5EF4-FFF2-40B4-BE49-F238E27FC236}">
                <a16:creationId xmlns:a16="http://schemas.microsoft.com/office/drawing/2014/main" id="{260CDAC7-9B7B-48F0-8B37-AF26537B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438427"/>
            <a:ext cx="205994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Methodology</a:t>
            </a:r>
          </a:p>
        </p:txBody>
      </p:sp>
      <p:sp>
        <p:nvSpPr>
          <p:cNvPr id="387" name="Rectangle 10">
            <a:extLst>
              <a:ext uri="{FF2B5EF4-FFF2-40B4-BE49-F238E27FC236}">
                <a16:creationId xmlns:a16="http://schemas.microsoft.com/office/drawing/2014/main" id="{0591E42B-1156-425D-9161-CD6058B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8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ADCCE40-75A3-48DC-BBE9-40643973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0868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Introduction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9A3EBA6-3A1B-49EA-A318-7E74A97F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4258" y="2000868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101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Montserrat Extra Bold</vt:lpstr>
      <vt:lpstr>Domine</vt:lpstr>
      <vt:lpstr>Gill Sans</vt:lpstr>
      <vt:lpstr>Arial</vt:lpstr>
      <vt:lpstr>Montserrat Semi Bold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Justin Delre</cp:lastModifiedBy>
  <cp:revision>46</cp:revision>
  <dcterms:modified xsi:type="dcterms:W3CDTF">2019-08-29T16:43:02Z</dcterms:modified>
  <cp:category>science research poster</cp:category>
</cp:coreProperties>
</file>