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61" r:id="rId3"/>
    <p:sldId id="262" r:id="rId4"/>
    <p:sldId id="256" r:id="rId5"/>
    <p:sldId id="258" r:id="rId6"/>
    <p:sldId id="260" r:id="rId7"/>
    <p:sldId id="259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04"/>
  </p:normalViewPr>
  <p:slideViewPr>
    <p:cSldViewPr snapToGrid="0" snapToObjects="1">
      <p:cViewPr varScale="1">
        <p:scale>
          <a:sx n="69" d="100"/>
          <a:sy n="69" d="100"/>
        </p:scale>
        <p:origin x="-119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ini, Connor Joseph" userId="S::masinico@msu.edu::fb9f99fe-262f-4d83-b3d2-ce4a1e383998" providerId="AD" clId="Web-{BF70851B-CE0E-42A6-AFCA-F9A6CCDDF1F7}"/>
    <pc:docChg chg="addSld delSld modSld sldOrd">
      <pc:chgData name="Masini, Connor Joseph" userId="S::masinico@msu.edu::fb9f99fe-262f-4d83-b3d2-ce4a1e383998" providerId="AD" clId="Web-{BF70851B-CE0E-42A6-AFCA-F9A6CCDDF1F7}" dt="2018-11-30T03:37:41.363" v="1215" actId="20577"/>
      <pc:docMkLst>
        <pc:docMk/>
      </pc:docMkLst>
      <pc:sldChg chg="modSp">
        <pc:chgData name="Masini, Connor Joseph" userId="S::masinico@msu.edu::fb9f99fe-262f-4d83-b3d2-ce4a1e383998" providerId="AD" clId="Web-{BF70851B-CE0E-42A6-AFCA-F9A6CCDDF1F7}" dt="2018-11-30T03:32:18.629" v="1165" actId="1076"/>
        <pc:sldMkLst>
          <pc:docMk/>
          <pc:sldMk cId="134316093" sldId="256"/>
        </pc:sldMkLst>
        <pc:spChg chg="mod">
          <ac:chgData name="Masini, Connor Joseph" userId="S::masinico@msu.edu::fb9f99fe-262f-4d83-b3d2-ce4a1e383998" providerId="AD" clId="Web-{BF70851B-CE0E-42A6-AFCA-F9A6CCDDF1F7}" dt="2018-11-30T03:32:18.489" v="1150" actId="1076"/>
          <ac:spMkLst>
            <pc:docMk/>
            <pc:sldMk cId="134316093" sldId="256"/>
            <ac:spMk id="7" creationId="{00000000-0000-0000-0000-000000000000}"/>
          </ac:spMkLst>
        </pc:spChg>
        <pc:spChg chg="mod">
          <ac:chgData name="Masini, Connor Joseph" userId="S::masinico@msu.edu::fb9f99fe-262f-4d83-b3d2-ce4a1e383998" providerId="AD" clId="Web-{BF70851B-CE0E-42A6-AFCA-F9A6CCDDF1F7}" dt="2018-11-30T03:32:18.489" v="1151" actId="1076"/>
          <ac:spMkLst>
            <pc:docMk/>
            <pc:sldMk cId="134316093" sldId="256"/>
            <ac:spMk id="10" creationId="{00000000-0000-0000-0000-000000000000}"/>
          </ac:spMkLst>
        </pc:spChg>
        <pc:spChg chg="mod">
          <ac:chgData name="Masini, Connor Joseph" userId="S::masinico@msu.edu::fb9f99fe-262f-4d83-b3d2-ce4a1e383998" providerId="AD" clId="Web-{BF70851B-CE0E-42A6-AFCA-F9A6CCDDF1F7}" dt="2018-11-30T03:32:18.504" v="1154" actId="1076"/>
          <ac:spMkLst>
            <pc:docMk/>
            <pc:sldMk cId="134316093" sldId="256"/>
            <ac:spMk id="33" creationId="{00000000-0000-0000-0000-000000000000}"/>
          </ac:spMkLst>
        </pc:spChg>
        <pc:spChg chg="mod">
          <ac:chgData name="Masini, Connor Joseph" userId="S::masinico@msu.edu::fb9f99fe-262f-4d83-b3d2-ce4a1e383998" providerId="AD" clId="Web-{BF70851B-CE0E-42A6-AFCA-F9A6CCDDF1F7}" dt="2018-11-30T03:32:18.520" v="1155" actId="1076"/>
          <ac:spMkLst>
            <pc:docMk/>
            <pc:sldMk cId="134316093" sldId="256"/>
            <ac:spMk id="34" creationId="{00000000-0000-0000-0000-000000000000}"/>
          </ac:spMkLst>
        </pc:spChg>
        <pc:spChg chg="mod">
          <ac:chgData name="Masini, Connor Joseph" userId="S::masinico@msu.edu::fb9f99fe-262f-4d83-b3d2-ce4a1e383998" providerId="AD" clId="Web-{BF70851B-CE0E-42A6-AFCA-F9A6CCDDF1F7}" dt="2018-11-30T03:32:18.520" v="1156" actId="1076"/>
          <ac:spMkLst>
            <pc:docMk/>
            <pc:sldMk cId="134316093" sldId="256"/>
            <ac:spMk id="35" creationId="{00000000-0000-0000-0000-000000000000}"/>
          </ac:spMkLst>
        </pc:spChg>
        <pc:spChg chg="mod">
          <ac:chgData name="Masini, Connor Joseph" userId="S::masinico@msu.edu::fb9f99fe-262f-4d83-b3d2-ce4a1e383998" providerId="AD" clId="Web-{BF70851B-CE0E-42A6-AFCA-F9A6CCDDF1F7}" dt="2018-11-30T03:32:18.551" v="1157" actId="1076"/>
          <ac:spMkLst>
            <pc:docMk/>
            <pc:sldMk cId="134316093" sldId="256"/>
            <ac:spMk id="37" creationId="{00000000-0000-0000-0000-000000000000}"/>
          </ac:spMkLst>
        </pc:spChg>
        <pc:spChg chg="mod">
          <ac:chgData name="Masini, Connor Joseph" userId="S::masinico@msu.edu::fb9f99fe-262f-4d83-b3d2-ce4a1e383998" providerId="AD" clId="Web-{BF70851B-CE0E-42A6-AFCA-F9A6CCDDF1F7}" dt="2018-11-30T03:32:18.567" v="1158" actId="1076"/>
          <ac:spMkLst>
            <pc:docMk/>
            <pc:sldMk cId="134316093" sldId="256"/>
            <ac:spMk id="75" creationId="{00000000-0000-0000-0000-000000000000}"/>
          </ac:spMkLst>
        </pc:spChg>
        <pc:spChg chg="mod">
          <ac:chgData name="Masini, Connor Joseph" userId="S::masinico@msu.edu::fb9f99fe-262f-4d83-b3d2-ce4a1e383998" providerId="AD" clId="Web-{BF70851B-CE0E-42A6-AFCA-F9A6CCDDF1F7}" dt="2018-11-30T03:32:18.582" v="1160" actId="1076"/>
          <ac:spMkLst>
            <pc:docMk/>
            <pc:sldMk cId="134316093" sldId="256"/>
            <ac:spMk id="85" creationId="{00000000-0000-0000-0000-000000000000}"/>
          </ac:spMkLst>
        </pc:spChg>
        <pc:spChg chg="mod">
          <ac:chgData name="Masini, Connor Joseph" userId="S::masinico@msu.edu::fb9f99fe-262f-4d83-b3d2-ce4a1e383998" providerId="AD" clId="Web-{BF70851B-CE0E-42A6-AFCA-F9A6CCDDF1F7}" dt="2018-11-30T03:32:18.598" v="1162" actId="1076"/>
          <ac:spMkLst>
            <pc:docMk/>
            <pc:sldMk cId="134316093" sldId="256"/>
            <ac:spMk id="104" creationId="{00000000-0000-0000-0000-000000000000}"/>
          </ac:spMkLst>
        </pc:spChg>
        <pc:spChg chg="mod">
          <ac:chgData name="Masini, Connor Joseph" userId="S::masinico@msu.edu::fb9f99fe-262f-4d83-b3d2-ce4a1e383998" providerId="AD" clId="Web-{BF70851B-CE0E-42A6-AFCA-F9A6CCDDF1F7}" dt="2018-11-30T03:32:18.614" v="1163" actId="1076"/>
          <ac:spMkLst>
            <pc:docMk/>
            <pc:sldMk cId="134316093" sldId="256"/>
            <ac:spMk id="105" creationId="{00000000-0000-0000-0000-000000000000}"/>
          </ac:spMkLst>
        </pc:spChg>
        <pc:spChg chg="mod">
          <ac:chgData name="Masini, Connor Joseph" userId="S::masinico@msu.edu::fb9f99fe-262f-4d83-b3d2-ce4a1e383998" providerId="AD" clId="Web-{BF70851B-CE0E-42A6-AFCA-F9A6CCDDF1F7}" dt="2018-11-30T03:32:18.614" v="1164" actId="1076"/>
          <ac:spMkLst>
            <pc:docMk/>
            <pc:sldMk cId="134316093" sldId="256"/>
            <ac:spMk id="106" creationId="{00000000-0000-0000-0000-000000000000}"/>
          </ac:spMkLst>
        </pc:spChg>
        <pc:spChg chg="mod">
          <ac:chgData name="Masini, Connor Joseph" userId="S::masinico@msu.edu::fb9f99fe-262f-4d83-b3d2-ce4a1e383998" providerId="AD" clId="Web-{BF70851B-CE0E-42A6-AFCA-F9A6CCDDF1F7}" dt="2018-11-30T03:32:18.629" v="1165" actId="1076"/>
          <ac:spMkLst>
            <pc:docMk/>
            <pc:sldMk cId="134316093" sldId="256"/>
            <ac:spMk id="107" creationId="{00000000-0000-0000-0000-000000000000}"/>
          </ac:spMkLst>
        </pc:spChg>
        <pc:grpChg chg="mod">
          <ac:chgData name="Masini, Connor Joseph" userId="S::masinico@msu.edu::fb9f99fe-262f-4d83-b3d2-ce4a1e383998" providerId="AD" clId="Web-{BF70851B-CE0E-42A6-AFCA-F9A6CCDDF1F7}" dt="2018-11-30T03:32:18.504" v="1153" actId="1076"/>
          <ac:grpSpMkLst>
            <pc:docMk/>
            <pc:sldMk cId="134316093" sldId="256"/>
            <ac:grpSpMk id="22" creationId="{00000000-0000-0000-0000-000000000000}"/>
          </ac:grpSpMkLst>
        </pc:grpChg>
        <pc:grpChg chg="mod">
          <ac:chgData name="Masini, Connor Joseph" userId="S::masinico@msu.edu::fb9f99fe-262f-4d83-b3d2-ce4a1e383998" providerId="AD" clId="Web-{BF70851B-CE0E-42A6-AFCA-F9A6CCDDF1F7}" dt="2018-11-30T03:32:18.504" v="1152" actId="1076"/>
          <ac:grpSpMkLst>
            <pc:docMk/>
            <pc:sldMk cId="134316093" sldId="256"/>
            <ac:grpSpMk id="23" creationId="{00000000-0000-0000-0000-000000000000}"/>
          </ac:grpSpMkLst>
        </pc:grpChg>
        <pc:grpChg chg="mod">
          <ac:chgData name="Masini, Connor Joseph" userId="S::masinico@msu.edu::fb9f99fe-262f-4d83-b3d2-ce4a1e383998" providerId="AD" clId="Web-{BF70851B-CE0E-42A6-AFCA-F9A6CCDDF1F7}" dt="2018-11-30T03:32:18.582" v="1159" actId="1076"/>
          <ac:grpSpMkLst>
            <pc:docMk/>
            <pc:sldMk cId="134316093" sldId="256"/>
            <ac:grpSpMk id="76" creationId="{00000000-0000-0000-0000-000000000000}"/>
          </ac:grpSpMkLst>
        </pc:grpChg>
        <pc:grpChg chg="mod">
          <ac:chgData name="Masini, Connor Joseph" userId="S::masinico@msu.edu::fb9f99fe-262f-4d83-b3d2-ce4a1e383998" providerId="AD" clId="Web-{BF70851B-CE0E-42A6-AFCA-F9A6CCDDF1F7}" dt="2018-11-30T03:32:18.598" v="1161" actId="1076"/>
          <ac:grpSpMkLst>
            <pc:docMk/>
            <pc:sldMk cId="134316093" sldId="256"/>
            <ac:grpSpMk id="86" creationId="{00000000-0000-0000-0000-000000000000}"/>
          </ac:grpSpMkLst>
        </pc:grpChg>
      </pc:sldChg>
      <pc:sldChg chg="modSp">
        <pc:chgData name="Masini, Connor Joseph" userId="S::masinico@msu.edu::fb9f99fe-262f-4d83-b3d2-ce4a1e383998" providerId="AD" clId="Web-{BF70851B-CE0E-42A6-AFCA-F9A6CCDDF1F7}" dt="2018-11-30T03:20:07.896" v="847" actId="20577"/>
        <pc:sldMkLst>
          <pc:docMk/>
          <pc:sldMk cId="246938554" sldId="257"/>
        </pc:sldMkLst>
        <pc:spChg chg="mod">
          <ac:chgData name="Masini, Connor Joseph" userId="S::masinico@msu.edu::fb9f99fe-262f-4d83-b3d2-ce4a1e383998" providerId="AD" clId="Web-{BF70851B-CE0E-42A6-AFCA-F9A6CCDDF1F7}" dt="2018-11-30T03:20:02.161" v="840" actId="20577"/>
          <ac:spMkLst>
            <pc:docMk/>
            <pc:sldMk cId="246938554" sldId="257"/>
            <ac:spMk id="4" creationId="{00000000-0000-0000-0000-000000000000}"/>
          </ac:spMkLst>
        </pc:spChg>
        <pc:spChg chg="mod">
          <ac:chgData name="Masini, Connor Joseph" userId="S::masinico@msu.edu::fb9f99fe-262f-4d83-b3d2-ce4a1e383998" providerId="AD" clId="Web-{BF70851B-CE0E-42A6-AFCA-F9A6CCDDF1F7}" dt="2018-11-30T03:20:07.896" v="847" actId="20577"/>
          <ac:spMkLst>
            <pc:docMk/>
            <pc:sldMk cId="246938554" sldId="257"/>
            <ac:spMk id="5" creationId="{00000000-0000-0000-0000-000000000000}"/>
          </ac:spMkLst>
        </pc:spChg>
      </pc:sldChg>
      <pc:sldChg chg="modSp new ord">
        <pc:chgData name="Masini, Connor Joseph" userId="S::masinico@msu.edu::fb9f99fe-262f-4d83-b3d2-ce4a1e383998" providerId="AD" clId="Web-{BF70851B-CE0E-42A6-AFCA-F9A6CCDDF1F7}" dt="2018-11-30T03:09:17.865" v="377" actId="20577"/>
        <pc:sldMkLst>
          <pc:docMk/>
          <pc:sldMk cId="3523354900" sldId="261"/>
        </pc:sldMkLst>
        <pc:spChg chg="mod">
          <ac:chgData name="Masini, Connor Joseph" userId="S::masinico@msu.edu::fb9f99fe-262f-4d83-b3d2-ce4a1e383998" providerId="AD" clId="Web-{BF70851B-CE0E-42A6-AFCA-F9A6CCDDF1F7}" dt="2018-11-30T03:02:20.912" v="13" actId="20577"/>
          <ac:spMkLst>
            <pc:docMk/>
            <pc:sldMk cId="3523354900" sldId="261"/>
            <ac:spMk id="2" creationId="{A5624086-7587-4A30-86E8-B6E94C50EC7E}"/>
          </ac:spMkLst>
        </pc:spChg>
        <pc:spChg chg="mod">
          <ac:chgData name="Masini, Connor Joseph" userId="S::masinico@msu.edu::fb9f99fe-262f-4d83-b3d2-ce4a1e383998" providerId="AD" clId="Web-{BF70851B-CE0E-42A6-AFCA-F9A6CCDDF1F7}" dt="2018-11-30T03:09:17.865" v="377" actId="20577"/>
          <ac:spMkLst>
            <pc:docMk/>
            <pc:sldMk cId="3523354900" sldId="261"/>
            <ac:spMk id="3" creationId="{93CEA45F-C19F-4939-A6DA-108762FEF866}"/>
          </ac:spMkLst>
        </pc:spChg>
      </pc:sldChg>
      <pc:sldChg chg="modSp new">
        <pc:chgData name="Masini, Connor Joseph" userId="S::masinico@msu.edu::fb9f99fe-262f-4d83-b3d2-ce4a1e383998" providerId="AD" clId="Web-{BF70851B-CE0E-42A6-AFCA-F9A6CCDDF1F7}" dt="2018-11-30T03:31:54.957" v="1148" actId="20577"/>
        <pc:sldMkLst>
          <pc:docMk/>
          <pc:sldMk cId="3366713997" sldId="262"/>
        </pc:sldMkLst>
        <pc:spChg chg="mod">
          <ac:chgData name="Masini, Connor Joseph" userId="S::masinico@msu.edu::fb9f99fe-262f-4d83-b3d2-ce4a1e383998" providerId="AD" clId="Web-{BF70851B-CE0E-42A6-AFCA-F9A6CCDDF1F7}" dt="2018-11-30T03:09:32.490" v="387" actId="20577"/>
          <ac:spMkLst>
            <pc:docMk/>
            <pc:sldMk cId="3366713997" sldId="262"/>
            <ac:spMk id="2" creationId="{F7942215-CB3B-4F41-8B85-241EEF04CBA9}"/>
          </ac:spMkLst>
        </pc:spChg>
        <pc:spChg chg="mod">
          <ac:chgData name="Masini, Connor Joseph" userId="S::masinico@msu.edu::fb9f99fe-262f-4d83-b3d2-ce4a1e383998" providerId="AD" clId="Web-{BF70851B-CE0E-42A6-AFCA-F9A6CCDDF1F7}" dt="2018-11-30T03:31:54.957" v="1148" actId="20577"/>
          <ac:spMkLst>
            <pc:docMk/>
            <pc:sldMk cId="3366713997" sldId="262"/>
            <ac:spMk id="3" creationId="{B0F17705-6B42-4A5B-A3EE-6A052D7E1874}"/>
          </ac:spMkLst>
        </pc:spChg>
      </pc:sldChg>
      <pc:sldChg chg="addSp delSp modSp new">
        <pc:chgData name="Masini, Connor Joseph" userId="S::masinico@msu.edu::fb9f99fe-262f-4d83-b3d2-ce4a1e383998" providerId="AD" clId="Web-{BF70851B-CE0E-42A6-AFCA-F9A6CCDDF1F7}" dt="2018-11-30T03:37:41.363" v="1214" actId="20577"/>
        <pc:sldMkLst>
          <pc:docMk/>
          <pc:sldMk cId="2263836486" sldId="263"/>
        </pc:sldMkLst>
        <pc:spChg chg="mod">
          <ac:chgData name="Masini, Connor Joseph" userId="S::masinico@msu.edu::fb9f99fe-262f-4d83-b3d2-ce4a1e383998" providerId="AD" clId="Web-{BF70851B-CE0E-42A6-AFCA-F9A6CCDDF1F7}" dt="2018-11-30T03:24:48.208" v="1098" actId="20577"/>
          <ac:spMkLst>
            <pc:docMk/>
            <pc:sldMk cId="2263836486" sldId="263"/>
            <ac:spMk id="2" creationId="{D3F650D5-FB13-405A-9F0C-3F357019BD1A}"/>
          </ac:spMkLst>
        </pc:spChg>
        <pc:spChg chg="del">
          <ac:chgData name="Masini, Connor Joseph" userId="S::masinico@msu.edu::fb9f99fe-262f-4d83-b3d2-ce4a1e383998" providerId="AD" clId="Web-{BF70851B-CE0E-42A6-AFCA-F9A6CCDDF1F7}" dt="2018-11-30T03:21:09.942" v="875"/>
          <ac:spMkLst>
            <pc:docMk/>
            <pc:sldMk cId="2263836486" sldId="263"/>
            <ac:spMk id="3" creationId="{E2C8AE70-2EBE-40C4-9A89-7E722829ABB5}"/>
          </ac:spMkLst>
        </pc:spChg>
        <pc:spChg chg="add mod">
          <ac:chgData name="Masini, Connor Joseph" userId="S::masinico@msu.edu::fb9f99fe-262f-4d83-b3d2-ce4a1e383998" providerId="AD" clId="Web-{BF70851B-CE0E-42A6-AFCA-F9A6CCDDF1F7}" dt="2018-11-30T03:37:41.363" v="1214" actId="20577"/>
          <ac:spMkLst>
            <pc:docMk/>
            <pc:sldMk cId="2263836486" sldId="263"/>
            <ac:spMk id="6" creationId="{06A6DF50-0464-4455-8FC7-427F48B7FFE8}"/>
          </ac:spMkLst>
        </pc:spChg>
        <pc:graphicFrameChg chg="add mod ord modGraphic">
          <ac:chgData name="Masini, Connor Joseph" userId="S::masinico@msu.edu::fb9f99fe-262f-4d83-b3d2-ce4a1e383998" providerId="AD" clId="Web-{BF70851B-CE0E-42A6-AFCA-F9A6CCDDF1F7}" dt="2018-11-30T03:24:19.099" v="1095"/>
          <ac:graphicFrameMkLst>
            <pc:docMk/>
            <pc:sldMk cId="2263836486" sldId="263"/>
            <ac:graphicFrameMk id="4" creationId="{770AFD70-F852-4F13-A4D5-88EAFD69D04E}"/>
          </ac:graphicFrameMkLst>
        </pc:graphicFrameChg>
      </pc:sldChg>
      <pc:sldChg chg="new del">
        <pc:chgData name="Masini, Connor Joseph" userId="S::masinico@msu.edu::fb9f99fe-262f-4d83-b3d2-ce4a1e383998" providerId="AD" clId="Web-{BF70851B-CE0E-42A6-AFCA-F9A6CCDDF1F7}" dt="2018-11-30T03:20:23.427" v="850"/>
        <pc:sldMkLst>
          <pc:docMk/>
          <pc:sldMk cId="2569244039" sldId="263"/>
        </pc:sldMkLst>
      </pc:sldChg>
      <pc:sldChg chg="modSp new ord">
        <pc:chgData name="Masini, Connor Joseph" userId="S::masinico@msu.edu::fb9f99fe-262f-4d83-b3d2-ce4a1e383998" providerId="AD" clId="Web-{BF70851B-CE0E-42A6-AFCA-F9A6CCDDF1F7}" dt="2018-11-30T03:25:48.473" v="1137" actId="20577"/>
        <pc:sldMkLst>
          <pc:docMk/>
          <pc:sldMk cId="3053653551" sldId="264"/>
        </pc:sldMkLst>
        <pc:spChg chg="mod">
          <ac:chgData name="Masini, Connor Joseph" userId="S::masinico@msu.edu::fb9f99fe-262f-4d83-b3d2-ce4a1e383998" providerId="AD" clId="Web-{BF70851B-CE0E-42A6-AFCA-F9A6CCDDF1F7}" dt="2018-11-30T03:25:48.473" v="1137" actId="20577"/>
          <ac:spMkLst>
            <pc:docMk/>
            <pc:sldMk cId="3053653551" sldId="264"/>
            <ac:spMk id="2" creationId="{82DFB4A3-68B1-4FB4-AC1D-1645C6AC3903}"/>
          </ac:spMkLst>
        </pc:spChg>
        <pc:spChg chg="mod">
          <ac:chgData name="Masini, Connor Joseph" userId="S::masinico@msu.edu::fb9f99fe-262f-4d83-b3d2-ce4a1e383998" providerId="AD" clId="Web-{BF70851B-CE0E-42A6-AFCA-F9A6CCDDF1F7}" dt="2018-11-30T03:25:35.630" v="1116" actId="20577"/>
          <ac:spMkLst>
            <pc:docMk/>
            <pc:sldMk cId="3053653551" sldId="264"/>
            <ac:spMk id="3" creationId="{28A14AAF-6BDC-49FF-AC11-95237C1FA6B5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6391A-C1A4-0447-8C2A-1E37BBA9C7F5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601FE-FE57-F24D-B86E-F6F259BF3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3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601FE-FE57-F24D-B86E-F6F259BF3D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</a:t>
            </a:r>
            <a:r>
              <a:rPr lang="en-US" baseline="0" dirty="0"/>
              <a:t> future is plan is to assign different numbers of neurons on different layers of one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601FE-FE57-F24D-B86E-F6F259BF3D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7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7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5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3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0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FDF0-330C-CD4E-97ED-63819D16266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CFDF0-330C-CD4E-97ED-63819D16266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7BBA-44D0-2B46-A2BF-A5846F9F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3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B4A3-68B1-4FB4-AC1D-1645C6AC3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Predicting NCAA Football Games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14AAF-6BDC-49FF-AC11-95237C1FA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Chi </a:t>
            </a:r>
            <a:r>
              <a:rPr lang="en-US" dirty="0" err="1">
                <a:cs typeface="Calibri"/>
              </a:rPr>
              <a:t>Jin</a:t>
            </a:r>
            <a:r>
              <a:rPr lang="en-US" dirty="0">
                <a:cs typeface="Calibri"/>
              </a:rPr>
              <a:t> &amp; Connor Masini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5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4086-7587-4A30-86E8-B6E94C50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Problem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A45F-C19F-4939-A6DA-108762FEF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Predict the scores of NCAA football games using a neural network with parameters evolved by a genetic algorithm</a:t>
            </a:r>
          </a:p>
          <a:p>
            <a:r>
              <a:rPr lang="en-US" dirty="0">
                <a:cs typeface="Calibri"/>
              </a:rPr>
              <a:t>Particularly difficult due to the high rate of player turnover each year</a:t>
            </a:r>
          </a:p>
          <a:p>
            <a:r>
              <a:rPr lang="en-US" dirty="0">
                <a:cs typeface="Calibri"/>
              </a:rPr>
              <a:t>Want to optimize 3 different statistics:</a:t>
            </a:r>
          </a:p>
          <a:p>
            <a:r>
              <a:rPr lang="en-US" dirty="0">
                <a:cs typeface="Calibri"/>
              </a:rPr>
              <a:t>Straight Up: Which team wins the game</a:t>
            </a:r>
          </a:p>
          <a:p>
            <a:r>
              <a:rPr lang="en-US" dirty="0">
                <a:cs typeface="Calibri"/>
              </a:rPr>
              <a:t>Spread: Point differential between the two teams</a:t>
            </a:r>
          </a:p>
          <a:p>
            <a:r>
              <a:rPr lang="en-US" dirty="0">
                <a:cs typeface="Calibri"/>
              </a:rPr>
              <a:t>Over/Under: Total number of points scored by the two teams</a:t>
            </a:r>
          </a:p>
        </p:txBody>
      </p:sp>
    </p:spTree>
    <p:extLst>
      <p:ext uri="{BB962C8B-B14F-4D97-AF65-F5344CB8AC3E}">
        <p14:creationId xmlns:p14="http://schemas.microsoft.com/office/powerpoint/2010/main" val="352335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2215-CB3B-4F41-8B85-241EEF04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17705-6B42-4A5B-A3EE-6A052D7E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 was taken from Seldom Used Reserve</a:t>
            </a:r>
          </a:p>
          <a:p>
            <a:r>
              <a:rPr lang="en-US" dirty="0">
                <a:cs typeface="Calibri"/>
              </a:rPr>
              <a:t>Included all games from the 2011-2018 seasons</a:t>
            </a:r>
          </a:p>
          <a:p>
            <a:r>
              <a:rPr lang="en-US" dirty="0">
                <a:cs typeface="Calibri"/>
              </a:rPr>
              <a:t>Used all basic box score average statistics from teams over a 2-year period</a:t>
            </a:r>
          </a:p>
          <a:p>
            <a:pPr lvl="1"/>
            <a:r>
              <a:rPr lang="en-US" dirty="0">
                <a:cs typeface="Calibri"/>
              </a:rPr>
              <a:t>Ex. Rushing yards, number of turnovers, yards allowed, etc.</a:t>
            </a:r>
          </a:p>
          <a:p>
            <a:r>
              <a:rPr lang="en-US" dirty="0">
                <a:cs typeface="Calibri"/>
              </a:rPr>
              <a:t>Also generated some statistics that have been found to be indicative of team success</a:t>
            </a:r>
          </a:p>
          <a:p>
            <a:pPr lvl="1"/>
            <a:r>
              <a:rPr lang="en-US" dirty="0">
                <a:cs typeface="Calibri"/>
              </a:rPr>
              <a:t>RPI, Strength of Schedule, Glicko, etc.</a:t>
            </a:r>
          </a:p>
        </p:txBody>
      </p:sp>
    </p:spTree>
    <p:extLst>
      <p:ext uri="{BB962C8B-B14F-4D97-AF65-F5344CB8AC3E}">
        <p14:creationId xmlns:p14="http://schemas.microsoft.com/office/powerpoint/2010/main" val="336671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7914" y="392264"/>
            <a:ext cx="614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Multilayer Perceptron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549291" y="2334773"/>
            <a:ext cx="807573" cy="2378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3796" y="4911966"/>
            <a:ext cx="162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 layer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503883" y="2334772"/>
            <a:ext cx="791271" cy="2418069"/>
            <a:chOff x="3144569" y="1266667"/>
            <a:chExt cx="1275552" cy="3897999"/>
          </a:xfrm>
        </p:grpSpPr>
        <p:sp>
          <p:nvSpPr>
            <p:cNvPr id="8" name="Rectangle 7"/>
            <p:cNvSpPr/>
            <p:nvPr/>
          </p:nvSpPr>
          <p:spPr>
            <a:xfrm>
              <a:off x="3144569" y="1266667"/>
              <a:ext cx="1275552" cy="389799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53397" y="1509564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53394" y="2342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692710" y="3215667"/>
              <a:ext cx="179275" cy="870683"/>
              <a:chOff x="6210976" y="2344984"/>
              <a:chExt cx="179275" cy="870683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210976" y="2344984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210976" y="3036392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210976" y="2688677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3453395" y="4291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70441" y="3316559"/>
            <a:ext cx="1028429" cy="179276"/>
            <a:chOff x="6096000" y="2671799"/>
            <a:chExt cx="1028429" cy="179276"/>
          </a:xfrm>
        </p:grpSpPr>
        <p:sp>
          <p:nvSpPr>
            <p:cNvPr id="19" name="Oval 18"/>
            <p:cNvSpPr/>
            <p:nvPr/>
          </p:nvSpPr>
          <p:spPr>
            <a:xfrm>
              <a:off x="6096000" y="2671799"/>
              <a:ext cx="179275" cy="1792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945154" y="2671800"/>
              <a:ext cx="179275" cy="1792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520577" y="2671800"/>
              <a:ext cx="179275" cy="1792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1550522" y="3180686"/>
            <a:ext cx="714867" cy="40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3587655" y="3180686"/>
            <a:ext cx="714867" cy="40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5563999" y="3180686"/>
            <a:ext cx="714867" cy="40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22797" y="5196833"/>
            <a:ext cx="195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hidden layer 1</a:t>
            </a:r>
          </a:p>
        </p:txBody>
      </p:sp>
      <p:sp>
        <p:nvSpPr>
          <p:cNvPr id="75" name="Right Arrow 74"/>
          <p:cNvSpPr/>
          <p:nvPr/>
        </p:nvSpPr>
        <p:spPr>
          <a:xfrm>
            <a:off x="9649711" y="3180686"/>
            <a:ext cx="714867" cy="40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4521924" y="2390377"/>
            <a:ext cx="791271" cy="2418069"/>
            <a:chOff x="3144569" y="1266667"/>
            <a:chExt cx="1275552" cy="3897999"/>
          </a:xfrm>
        </p:grpSpPr>
        <p:sp>
          <p:nvSpPr>
            <p:cNvPr id="77" name="Rectangle 76"/>
            <p:cNvSpPr/>
            <p:nvPr/>
          </p:nvSpPr>
          <p:spPr>
            <a:xfrm>
              <a:off x="3144569" y="1266667"/>
              <a:ext cx="1275552" cy="389799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453397" y="1509564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453394" y="2342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3692710" y="3215667"/>
              <a:ext cx="179275" cy="870683"/>
              <a:chOff x="6210976" y="2344984"/>
              <a:chExt cx="179275" cy="870683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6210976" y="2344984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6210976" y="3036392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210976" y="2688677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Oval 80"/>
            <p:cNvSpPr/>
            <p:nvPr/>
          </p:nvSpPr>
          <p:spPr>
            <a:xfrm>
              <a:off x="3453395" y="4291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ight Arrow 84"/>
          <p:cNvSpPr/>
          <p:nvPr/>
        </p:nvSpPr>
        <p:spPr>
          <a:xfrm>
            <a:off x="7690445" y="3180686"/>
            <a:ext cx="714867" cy="40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8670624" y="2334771"/>
            <a:ext cx="791271" cy="2418069"/>
            <a:chOff x="3144569" y="1266667"/>
            <a:chExt cx="1275552" cy="3897999"/>
          </a:xfrm>
        </p:grpSpPr>
        <p:sp>
          <p:nvSpPr>
            <p:cNvPr id="87" name="Rectangle 86"/>
            <p:cNvSpPr/>
            <p:nvPr/>
          </p:nvSpPr>
          <p:spPr>
            <a:xfrm>
              <a:off x="3144569" y="1266667"/>
              <a:ext cx="1275552" cy="389799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453397" y="1509564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453394" y="2342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692710" y="3215667"/>
              <a:ext cx="179275" cy="870683"/>
              <a:chOff x="6210976" y="2344984"/>
              <a:chExt cx="179275" cy="87068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6210976" y="2344984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6210976" y="3036392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6210976" y="2688677"/>
                <a:ext cx="179275" cy="17927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/>
            <p:cNvSpPr/>
            <p:nvPr/>
          </p:nvSpPr>
          <p:spPr>
            <a:xfrm>
              <a:off x="3453395" y="4291849"/>
              <a:ext cx="657903" cy="65790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10688665" y="3002365"/>
            <a:ext cx="638159" cy="64505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940838" y="5196833"/>
            <a:ext cx="195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hidden layer 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089538" y="5175904"/>
            <a:ext cx="195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hidden layer 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268886" y="3921605"/>
            <a:ext cx="194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result</a:t>
            </a:r>
          </a:p>
        </p:txBody>
      </p:sp>
    </p:spTree>
    <p:extLst>
      <p:ext uri="{BB962C8B-B14F-4D97-AF65-F5344CB8AC3E}">
        <p14:creationId xmlns:p14="http://schemas.microsoft.com/office/powerpoint/2010/main" val="13431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7914" y="392264"/>
            <a:ext cx="6251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Hyper Parameters to Evolve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1733550"/>
            <a:ext cx="7715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/>
              <a:t># of neurons per layer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/>
              <a:t># of layers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/>
              <a:t>activation function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/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91363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0326" y="430720"/>
            <a:ext cx="34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Fitness Function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412751"/>
              </p:ext>
            </p:extLst>
          </p:nvPr>
        </p:nvGraphicFramePr>
        <p:xfrm>
          <a:off x="4927600" y="3035300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" name="Equation" r:id="rId3" imgW="127000" imgH="190500" progId="Equation.DSMT4">
                  <p:embed/>
                </p:oleObj>
              </mc:Choice>
              <mc:Fallback>
                <p:oleObj name="Equation" r:id="rId3" imgW="127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3035300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789132"/>
              </p:ext>
            </p:extLst>
          </p:nvPr>
        </p:nvGraphicFramePr>
        <p:xfrm>
          <a:off x="2150028" y="2336363"/>
          <a:ext cx="8039190" cy="2172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" name="Equation" r:id="rId5" imgW="3289300" imgH="889000" progId="Equation.DSMT4">
                  <p:embed/>
                </p:oleObj>
              </mc:Choice>
              <mc:Fallback>
                <p:oleObj name="Equation" r:id="rId5" imgW="32893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0028" y="2336363"/>
                        <a:ext cx="8039190" cy="2172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300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5700" y="43815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Resulting Accuracies</a:t>
            </a:r>
          </a:p>
        </p:txBody>
      </p:sp>
    </p:spTree>
    <p:extLst>
      <p:ext uri="{BB962C8B-B14F-4D97-AF65-F5344CB8AC3E}">
        <p14:creationId xmlns:p14="http://schemas.microsoft.com/office/powerpoint/2010/main" val="150661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50D5-FB13-405A-9F0C-3F357019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Conference Championships Case Study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0AFD70-F852-4F13-A4D5-88EAFD69D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785499"/>
              </p:ext>
            </p:extLst>
          </p:nvPr>
        </p:nvGraphicFramePr>
        <p:xfrm>
          <a:off x="838200" y="1825625"/>
          <a:ext cx="10515594" cy="2494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2666376302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435338318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171150453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857784766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127437086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052524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Over/Under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Actual Over/Under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85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Michigan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Northwestern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8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Georgia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8699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Washinton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Utah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4760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Oklahoma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671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Clemson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869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A6DF50-0464-4455-8FC7-427F48B7FFE8}"/>
              </a:ext>
            </a:extLst>
          </p:cNvPr>
          <p:cNvSpPr txBox="1"/>
          <p:nvPr/>
        </p:nvSpPr>
        <p:spPr>
          <a:xfrm>
            <a:off x="2150533" y="5486400"/>
            <a:ext cx="274320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we have time</a:t>
            </a:r>
            <a:r>
              <a:rPr lang="en-US" dirty="0">
                <a:cs typeface="Calibri"/>
              </a:rPr>
              <a:t>, we should see what the model predicts for these games which are happening this weekend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3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6133" y="440267"/>
            <a:ext cx="297909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latin typeface="+mj-lt"/>
              </a:rPr>
              <a:t>Future</a:t>
            </a:r>
            <a:r>
              <a:rPr lang="en-US" sz="4000" b="1" dirty="0">
                <a:latin typeface="+mj-lt"/>
                <a:cs typeface="Calibri Light"/>
              </a:rPr>
              <a:t> Work</a:t>
            </a:r>
            <a:endParaRPr lang="en-US" sz="40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2132" y="1913467"/>
            <a:ext cx="7613747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/>
              <a:t>Vary number of neurons on different layer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Try on convolutional networks, vary # of filters and filter sizes.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93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75</Words>
  <Application>Microsoft Office PowerPoint</Application>
  <PresentationFormat>Widescreen</PresentationFormat>
  <Paragraphs>19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Predicting NCAA Football Games</vt:lpstr>
      <vt:lpstr>Problem Overview</vt:lpstr>
      <vt:lpstr>Dataset</vt:lpstr>
      <vt:lpstr>PowerPoint Presentation</vt:lpstr>
      <vt:lpstr>PowerPoint Presentation</vt:lpstr>
      <vt:lpstr>PowerPoint Presentation</vt:lpstr>
      <vt:lpstr>PowerPoint Presentation</vt:lpstr>
      <vt:lpstr>Conference Championships Case Study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Jin, Chi</dc:creator>
  <cp:lastModifiedBy>Jin Chi</cp:lastModifiedBy>
  <cp:revision>210</cp:revision>
  <dcterms:created xsi:type="dcterms:W3CDTF">2018-11-28T22:58:08Z</dcterms:created>
  <dcterms:modified xsi:type="dcterms:W3CDTF">2018-11-30T03:37:50Z</dcterms:modified>
</cp:coreProperties>
</file>