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04"/>
  </p:normalViewPr>
  <p:slideViewPr>
    <p:cSldViewPr snapToGrid="0" snapToObjects="1">
      <p:cViewPr varScale="1">
        <p:scale>
          <a:sx n="69" d="100"/>
          <a:sy n="69" d="100"/>
        </p:scale>
        <p:origin x="-119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6391A-C1A4-0447-8C2A-1E37BBA9C7F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01FE-FE57-F24D-B86E-F6F259BF3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601FE-FE57-F24D-B86E-F6F259BF3D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</a:t>
            </a:r>
            <a:r>
              <a:rPr lang="en-US" baseline="0" dirty="0" smtClean="0"/>
              <a:t> future is plan is to assign different numbers of neurons on different layers of one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601FE-FE57-F24D-B86E-F6F259BF3D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5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FDF0-330C-CD4E-97ED-63819D16266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3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7914" y="392264"/>
            <a:ext cx="614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Multilayer Perceptron Model</a:t>
            </a:r>
            <a:endParaRPr lang="en-US" sz="40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091" y="1708240"/>
            <a:ext cx="807573" cy="2378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596" y="4285433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layer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54683" y="1708239"/>
            <a:ext cx="791271" cy="2418069"/>
            <a:chOff x="3144569" y="1266667"/>
            <a:chExt cx="1275552" cy="3897999"/>
          </a:xfrm>
        </p:grpSpPr>
        <p:sp>
          <p:nvSpPr>
            <p:cNvPr id="8" name="Rectangle 7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21241" y="2690026"/>
            <a:ext cx="1028429" cy="179276"/>
            <a:chOff x="6096000" y="2671799"/>
            <a:chExt cx="1028429" cy="179276"/>
          </a:xfrm>
        </p:grpSpPr>
        <p:sp>
          <p:nvSpPr>
            <p:cNvPr id="19" name="Oval 18"/>
            <p:cNvSpPr/>
            <p:nvPr/>
          </p:nvSpPr>
          <p:spPr>
            <a:xfrm>
              <a:off x="6096000" y="2671799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45154" y="2671800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20577" y="2671800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1601322" y="255415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638455" y="255415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614799" y="255415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73597" y="4570300"/>
            <a:ext cx="195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hidden layer 1</a:t>
            </a:r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>
            <a:off x="9700511" y="255415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572724" y="1763844"/>
            <a:ext cx="791271" cy="2418069"/>
            <a:chOff x="3144569" y="1266667"/>
            <a:chExt cx="1275552" cy="3897999"/>
          </a:xfrm>
        </p:grpSpPr>
        <p:sp>
          <p:nvSpPr>
            <p:cNvPr id="77" name="Rectangle 76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ight Arrow 84"/>
          <p:cNvSpPr/>
          <p:nvPr/>
        </p:nvSpPr>
        <p:spPr>
          <a:xfrm>
            <a:off x="7741245" y="255415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8721424" y="1708238"/>
            <a:ext cx="791271" cy="2418069"/>
            <a:chOff x="3144569" y="1266667"/>
            <a:chExt cx="1275552" cy="3897999"/>
          </a:xfrm>
        </p:grpSpPr>
        <p:sp>
          <p:nvSpPr>
            <p:cNvPr id="87" name="Rectangle 86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0739465" y="2375832"/>
            <a:ext cx="638159" cy="64505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991638" y="4570300"/>
            <a:ext cx="195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hidden layer 2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140338" y="4549371"/>
            <a:ext cx="195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hidden layer n</a:t>
            </a:r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319686" y="3295072"/>
            <a:ext cx="194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1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914" y="392264"/>
            <a:ext cx="625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Hyper Parameters to Evolve</a:t>
            </a:r>
            <a:endParaRPr lang="en-US" sz="4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733550"/>
            <a:ext cx="7715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# of neurons per layer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# of layers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activation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optimizer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363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0326" y="430720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Fitness Function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12751"/>
              </p:ext>
            </p:extLst>
          </p:nvPr>
        </p:nvGraphicFramePr>
        <p:xfrm>
          <a:off x="4927600" y="303530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27000" imgH="190500" progId="Equation.DSMT4">
                  <p:embed/>
                </p:oleObj>
              </mc:Choice>
              <mc:Fallback>
                <p:oleObj name="Equation" r:id="rId3" imgW="127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3035300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89132"/>
              </p:ext>
            </p:extLst>
          </p:nvPr>
        </p:nvGraphicFramePr>
        <p:xfrm>
          <a:off x="2150028" y="2336363"/>
          <a:ext cx="8039190" cy="217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3289300" imgH="889000" progId="Equation.DSMT4">
                  <p:embed/>
                </p:oleObj>
              </mc:Choice>
              <mc:Fallback>
                <p:oleObj name="Equation" r:id="rId5" imgW="32893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0028" y="2336363"/>
                        <a:ext cx="8039190" cy="2172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00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5700" y="43815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Resulting Accuracies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661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6133" y="440267"/>
            <a:ext cx="297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Outlook</a:t>
            </a:r>
            <a:endParaRPr lang="en-US" sz="4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2132" y="1913467"/>
            <a:ext cx="7613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vary number of neurons on different </a:t>
            </a:r>
            <a:r>
              <a:rPr lang="en-US" sz="3200" dirty="0" smtClean="0"/>
              <a:t>layer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try on convolutional networks, vary # of filters and filter sizes.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93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75</Words>
  <Application>Microsoft Macintosh PowerPoint</Application>
  <PresentationFormat>Custom</PresentationFormat>
  <Paragraphs>19</Paragraphs>
  <Slides>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MathType 7.3.0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Jin, Chi</dc:creator>
  <cp:lastModifiedBy>Jin Chi</cp:lastModifiedBy>
  <cp:revision>7</cp:revision>
  <dcterms:created xsi:type="dcterms:W3CDTF">2018-11-28T22:58:08Z</dcterms:created>
  <dcterms:modified xsi:type="dcterms:W3CDTF">2018-11-29T00:13:41Z</dcterms:modified>
</cp:coreProperties>
</file>