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1" r:id="rId2"/>
    <p:sldId id="262" r:id="rId3"/>
    <p:sldId id="263" r:id="rId4"/>
    <p:sldId id="256" r:id="rId5"/>
    <p:sldId id="258" r:id="rId6"/>
    <p:sldId id="260" r:id="rId7"/>
    <p:sldId id="259" r:id="rId8"/>
    <p:sldId id="264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5797"/>
  </p:normalViewPr>
  <p:slideViewPr>
    <p:cSldViewPr snapToGrid="0" snapToObjects="1">
      <p:cViewPr varScale="1">
        <p:scale>
          <a:sx n="67" d="100"/>
          <a:sy n="67" d="100"/>
        </p:scale>
        <p:origin x="17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6391A-C1A4-0447-8C2A-1E37BBA9C7F5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601FE-FE57-F24D-B86E-F6F259BF3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3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</a:t>
            </a:r>
            <a:r>
              <a:rPr lang="en-US" baseline="0" dirty="0" smtClean="0"/>
              <a:t> the architecture of the multilayer perceptron model implemented using keras</a:t>
            </a:r>
          </a:p>
          <a:p>
            <a:r>
              <a:rPr lang="en-US" baseline="0" dirty="0" smtClean="0"/>
              <a:t>input layer is a matrix of the dimensionality as the number of samples around 12000 games times about 66 features as the game statistics</a:t>
            </a:r>
          </a:p>
          <a:p>
            <a:r>
              <a:rPr lang="en-US" baseline="0" dirty="0" smtClean="0"/>
              <a:t>all hidden layers are set identical with the same number of neurons and activations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output is a length 2 vector representing the prediction of the game score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601FE-FE57-F24D-B86E-F6F259BF3D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65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tunable hyper parameter are 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601FE-FE57-F24D-B86E-F6F259BF3D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78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fitness score of a good predict should be as closer to 1 as possible, but in the real cases fitness scores are all smaller than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601FE-FE57-F24D-B86E-F6F259BF3D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7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</a:t>
            </a:r>
            <a:r>
              <a:rPr lang="en-US" baseline="0" dirty="0" smtClean="0"/>
              <a:t> future is plan is to assign different numbers of neurons on different layers of one network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vary number of neurons and the activation functions on different layer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601FE-FE57-F24D-B86E-F6F259BF3D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75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FDF0-330C-CD4E-97ED-63819D162666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BBA-44D0-2B46-A2BF-A5846F9F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4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FDF0-330C-CD4E-97ED-63819D162666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BBA-44D0-2B46-A2BF-A5846F9F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FDF0-330C-CD4E-97ED-63819D162666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BBA-44D0-2B46-A2BF-A5846F9F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3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FDF0-330C-CD4E-97ED-63819D162666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BBA-44D0-2B46-A2BF-A5846F9F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7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FDF0-330C-CD4E-97ED-63819D162666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BBA-44D0-2B46-A2BF-A5846F9F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7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FDF0-330C-CD4E-97ED-63819D162666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BBA-44D0-2B46-A2BF-A5846F9F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5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FDF0-330C-CD4E-97ED-63819D162666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BBA-44D0-2B46-A2BF-A5846F9F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3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FDF0-330C-CD4E-97ED-63819D162666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BBA-44D0-2B46-A2BF-A5846F9F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FDF0-330C-CD4E-97ED-63819D162666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BBA-44D0-2B46-A2BF-A5846F9F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0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FDF0-330C-CD4E-97ED-63819D162666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BBA-44D0-2B46-A2BF-A5846F9F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FDF0-330C-CD4E-97ED-63819D162666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BBA-44D0-2B46-A2BF-A5846F9F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CFDF0-330C-CD4E-97ED-63819D162666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77BBA-44D0-2B46-A2BF-A5846F9F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3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DFB4A3-68B1-4FB4-AC1D-1645C6AC3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Predicting NCAA Football Games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8A14AAF-6BDC-49FF-AC11-95237C1FA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Chi </a:t>
            </a:r>
            <a:r>
              <a:rPr lang="en-US" dirty="0" err="1">
                <a:cs typeface="Calibri"/>
              </a:rPr>
              <a:t>Jin</a:t>
            </a:r>
            <a:r>
              <a:rPr lang="en-US" dirty="0">
                <a:cs typeface="Calibri"/>
              </a:rPr>
              <a:t> &amp; Connor Masini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45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624086-7587-4A30-86E8-B6E94C50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Problem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CEA45F-C19F-4939-A6DA-108762FEF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Predict the scores of NCAA football games using a neural network with parameters evolved by a genetic algorithm</a:t>
            </a:r>
          </a:p>
          <a:p>
            <a:r>
              <a:rPr lang="en-US" dirty="0">
                <a:cs typeface="Calibri"/>
              </a:rPr>
              <a:t>Particularly difficult due to the high rate of player turnover each year</a:t>
            </a:r>
          </a:p>
          <a:p>
            <a:r>
              <a:rPr lang="en-US" dirty="0">
                <a:cs typeface="Calibri"/>
              </a:rPr>
              <a:t>Want to optimize 3 different statistics:</a:t>
            </a:r>
          </a:p>
          <a:p>
            <a:r>
              <a:rPr lang="en-US" dirty="0">
                <a:cs typeface="Calibri"/>
              </a:rPr>
              <a:t>Straight Up: Which team wins the game</a:t>
            </a:r>
          </a:p>
          <a:p>
            <a:r>
              <a:rPr lang="en-US" dirty="0">
                <a:cs typeface="Calibri"/>
              </a:rPr>
              <a:t>Spread: Point differential between the two teams</a:t>
            </a:r>
          </a:p>
          <a:p>
            <a:r>
              <a:rPr lang="en-US" dirty="0">
                <a:cs typeface="Calibri"/>
              </a:rPr>
              <a:t>Over/Under: Total number of points scored by the two teams</a:t>
            </a:r>
          </a:p>
        </p:txBody>
      </p:sp>
    </p:spTree>
    <p:extLst>
      <p:ext uri="{BB962C8B-B14F-4D97-AF65-F5344CB8AC3E}">
        <p14:creationId xmlns:p14="http://schemas.microsoft.com/office/powerpoint/2010/main" val="126384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942215-CB3B-4F41-8B85-241EEF04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F17705-6B42-4A5B-A3EE-6A052D7E1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Data was taken from Seldom Used Reserve</a:t>
            </a:r>
          </a:p>
          <a:p>
            <a:r>
              <a:rPr lang="en-US" dirty="0">
                <a:cs typeface="Calibri"/>
              </a:rPr>
              <a:t>Included all games from the 2011-2018 seasons</a:t>
            </a:r>
          </a:p>
          <a:p>
            <a:r>
              <a:rPr lang="en-US" dirty="0">
                <a:cs typeface="Calibri"/>
              </a:rPr>
              <a:t>Used all basic box score average statistics from teams over a 2-year period</a:t>
            </a:r>
          </a:p>
          <a:p>
            <a:pPr lvl="1"/>
            <a:r>
              <a:rPr lang="en-US" dirty="0">
                <a:cs typeface="Calibri"/>
              </a:rPr>
              <a:t>Ex. Rushing yards, number of turnovers, yards allowed, etc.</a:t>
            </a:r>
          </a:p>
          <a:p>
            <a:r>
              <a:rPr lang="en-US" dirty="0">
                <a:cs typeface="Calibri"/>
              </a:rPr>
              <a:t>Also generated some statistics that have been found to be indicative of team success</a:t>
            </a:r>
          </a:p>
          <a:p>
            <a:pPr lvl="1"/>
            <a:r>
              <a:rPr lang="en-US" dirty="0">
                <a:cs typeface="Calibri"/>
              </a:rPr>
              <a:t>RPI, Strength of Schedule, Glicko, etc.</a:t>
            </a:r>
          </a:p>
        </p:txBody>
      </p:sp>
    </p:spTree>
    <p:extLst>
      <p:ext uri="{BB962C8B-B14F-4D97-AF65-F5344CB8AC3E}">
        <p14:creationId xmlns:p14="http://schemas.microsoft.com/office/powerpoint/2010/main" val="62266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54379" y="61060"/>
            <a:ext cx="6143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+mj-lt"/>
              </a:rPr>
              <a:t>Multilayer Perceptron Model</a:t>
            </a:r>
            <a:endParaRPr lang="en-US" sz="4000" b="1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091" y="1460590"/>
            <a:ext cx="807573" cy="237811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596" y="4037783"/>
            <a:ext cx="162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 layer</a:t>
            </a:r>
            <a:endParaRPr lang="en-US" sz="2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2554683" y="1460589"/>
            <a:ext cx="791271" cy="2418069"/>
            <a:chOff x="3144569" y="1266667"/>
            <a:chExt cx="1275552" cy="3897999"/>
          </a:xfrm>
        </p:grpSpPr>
        <p:sp>
          <p:nvSpPr>
            <p:cNvPr id="8" name="Rectangle 7"/>
            <p:cNvSpPr/>
            <p:nvPr/>
          </p:nvSpPr>
          <p:spPr>
            <a:xfrm>
              <a:off x="3144569" y="1266667"/>
              <a:ext cx="1275552" cy="3897999"/>
            </a:xfrm>
            <a:prstGeom prst="rect">
              <a:avLst/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53397" y="1509564"/>
              <a:ext cx="657903" cy="65790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453394" y="2342849"/>
              <a:ext cx="657903" cy="65790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692710" y="3215667"/>
              <a:ext cx="179275" cy="870683"/>
              <a:chOff x="6210976" y="2344984"/>
              <a:chExt cx="179275" cy="870683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6210976" y="2344984"/>
                <a:ext cx="179275" cy="17927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210976" y="3036392"/>
                <a:ext cx="179275" cy="17927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210976" y="2688677"/>
                <a:ext cx="179275" cy="17927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Oval 16"/>
            <p:cNvSpPr/>
            <p:nvPr/>
          </p:nvSpPr>
          <p:spPr>
            <a:xfrm>
              <a:off x="3453395" y="4291849"/>
              <a:ext cx="657903" cy="65790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21241" y="2442376"/>
            <a:ext cx="1028429" cy="179276"/>
            <a:chOff x="6096000" y="2671799"/>
            <a:chExt cx="1028429" cy="179276"/>
          </a:xfrm>
        </p:grpSpPr>
        <p:sp>
          <p:nvSpPr>
            <p:cNvPr id="19" name="Oval 18"/>
            <p:cNvSpPr/>
            <p:nvPr/>
          </p:nvSpPr>
          <p:spPr>
            <a:xfrm>
              <a:off x="6096000" y="2671799"/>
              <a:ext cx="179275" cy="1792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945154" y="2671800"/>
              <a:ext cx="179275" cy="1792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520577" y="2671800"/>
              <a:ext cx="179275" cy="1792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ight Arrow 32"/>
          <p:cNvSpPr/>
          <p:nvPr/>
        </p:nvSpPr>
        <p:spPr>
          <a:xfrm>
            <a:off x="1601322" y="2306503"/>
            <a:ext cx="714867" cy="409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3638455" y="2306503"/>
            <a:ext cx="714867" cy="409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5614799" y="2306503"/>
            <a:ext cx="714867" cy="409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365226" y="4115795"/>
            <a:ext cx="1170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layer 1</a:t>
            </a:r>
            <a:endParaRPr lang="en-US" sz="2400" dirty="0"/>
          </a:p>
        </p:txBody>
      </p:sp>
      <p:sp>
        <p:nvSpPr>
          <p:cNvPr id="75" name="Right Arrow 74"/>
          <p:cNvSpPr/>
          <p:nvPr/>
        </p:nvSpPr>
        <p:spPr>
          <a:xfrm>
            <a:off x="9700511" y="2306503"/>
            <a:ext cx="714867" cy="409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4572724" y="1516194"/>
            <a:ext cx="791271" cy="2418069"/>
            <a:chOff x="3144569" y="1266667"/>
            <a:chExt cx="1275552" cy="3897999"/>
          </a:xfrm>
        </p:grpSpPr>
        <p:sp>
          <p:nvSpPr>
            <p:cNvPr id="77" name="Rectangle 76"/>
            <p:cNvSpPr/>
            <p:nvPr/>
          </p:nvSpPr>
          <p:spPr>
            <a:xfrm>
              <a:off x="3144569" y="1266667"/>
              <a:ext cx="1275552" cy="3897999"/>
            </a:xfrm>
            <a:prstGeom prst="rect">
              <a:avLst/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453397" y="1509564"/>
              <a:ext cx="657903" cy="65790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453394" y="2342849"/>
              <a:ext cx="657903" cy="65790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3692710" y="3215667"/>
              <a:ext cx="179275" cy="870683"/>
              <a:chOff x="6210976" y="2344984"/>
              <a:chExt cx="179275" cy="870683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6210976" y="2344984"/>
                <a:ext cx="179275" cy="17927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6210976" y="3036392"/>
                <a:ext cx="179275" cy="17927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6210976" y="2688677"/>
                <a:ext cx="179275" cy="17927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1" name="Oval 80"/>
            <p:cNvSpPr/>
            <p:nvPr/>
          </p:nvSpPr>
          <p:spPr>
            <a:xfrm>
              <a:off x="3453395" y="4291849"/>
              <a:ext cx="657903" cy="65790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ight Arrow 84"/>
          <p:cNvSpPr/>
          <p:nvPr/>
        </p:nvSpPr>
        <p:spPr>
          <a:xfrm>
            <a:off x="7741245" y="2306503"/>
            <a:ext cx="714867" cy="409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8721424" y="1460588"/>
            <a:ext cx="791271" cy="2418069"/>
            <a:chOff x="3144569" y="1266667"/>
            <a:chExt cx="1275552" cy="3897999"/>
          </a:xfrm>
        </p:grpSpPr>
        <p:sp>
          <p:nvSpPr>
            <p:cNvPr id="87" name="Rectangle 86"/>
            <p:cNvSpPr/>
            <p:nvPr/>
          </p:nvSpPr>
          <p:spPr>
            <a:xfrm>
              <a:off x="3144569" y="1266667"/>
              <a:ext cx="1275552" cy="3897999"/>
            </a:xfrm>
            <a:prstGeom prst="rect">
              <a:avLst/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453397" y="1509564"/>
              <a:ext cx="657903" cy="65790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453394" y="2342849"/>
              <a:ext cx="657903" cy="65790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3692710" y="3215667"/>
              <a:ext cx="179275" cy="870683"/>
              <a:chOff x="6210976" y="2344984"/>
              <a:chExt cx="179275" cy="87068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6210976" y="2344984"/>
                <a:ext cx="179275" cy="17927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6210976" y="3036392"/>
                <a:ext cx="179275" cy="17927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6210976" y="2688677"/>
                <a:ext cx="179275" cy="17927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Oval 90"/>
            <p:cNvSpPr/>
            <p:nvPr/>
          </p:nvSpPr>
          <p:spPr>
            <a:xfrm>
              <a:off x="3453395" y="4291849"/>
              <a:ext cx="657903" cy="65790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 103"/>
          <p:cNvSpPr/>
          <p:nvPr/>
        </p:nvSpPr>
        <p:spPr>
          <a:xfrm>
            <a:off x="10739465" y="2128182"/>
            <a:ext cx="638159" cy="64505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4396591" y="4112333"/>
            <a:ext cx="1032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layer 2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8600894" y="4108754"/>
            <a:ext cx="1032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layer </a:t>
            </a:r>
            <a:r>
              <a:rPr lang="en-US" sz="2400" dirty="0" smtClean="0"/>
              <a:t>n</a:t>
            </a:r>
            <a:endParaRPr lang="en-US" sz="2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0319686" y="3047422"/>
            <a:ext cx="1946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 result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31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7914" y="392264"/>
            <a:ext cx="6251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+mj-lt"/>
              </a:rPr>
              <a:t>Hyper Parameters to Evolve</a:t>
            </a:r>
            <a:endParaRPr lang="en-US" sz="40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1409700"/>
            <a:ext cx="121348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# of neurons per </a:t>
            </a:r>
            <a:r>
              <a:rPr lang="en-US" sz="3600" dirty="0" smtClean="0">
                <a:ea typeface="Abadi MT Condensed Extra Bold" charset="0"/>
                <a:cs typeface="Abadi MT Condensed Extra Bold" charset="0"/>
              </a:rPr>
              <a:t>layer ∊ {16,32,64,128</a:t>
            </a:r>
            <a:r>
              <a:rPr lang="en-US" sz="3600" dirty="0">
                <a:ea typeface="Abadi MT Condensed Extra Bold" charset="0"/>
                <a:cs typeface="Abadi MT Condensed Extra Bold" charset="0"/>
              </a:rPr>
              <a:t>}</a:t>
            </a:r>
            <a:endParaRPr lang="en-US" sz="3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# of layers </a:t>
            </a:r>
            <a:r>
              <a:rPr lang="en-US" sz="3600" dirty="0">
                <a:ea typeface="Abadi MT Condensed Extra Bold" charset="0"/>
                <a:cs typeface="Abadi MT Condensed Extra Bold" charset="0"/>
              </a:rPr>
              <a:t>∊ </a:t>
            </a:r>
            <a:r>
              <a:rPr lang="en-US" sz="3600" dirty="0" smtClean="0">
                <a:ea typeface="Abadi MT Condensed Extra Bold" charset="0"/>
                <a:cs typeface="Abadi MT Condensed Extra Bold" charset="0"/>
              </a:rPr>
              <a:t>{1,2,3,4</a:t>
            </a:r>
            <a:r>
              <a:rPr lang="en-US" sz="3600" dirty="0">
                <a:ea typeface="Abadi MT Condensed Extra Bold" charset="0"/>
                <a:cs typeface="Abadi MT Condensed Extra Bold" charset="0"/>
              </a:rPr>
              <a:t>}</a:t>
            </a:r>
            <a:endParaRPr lang="en-US" sz="3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activation function </a:t>
            </a:r>
            <a:r>
              <a:rPr lang="en-US" sz="3600" dirty="0" smtClean="0">
                <a:ea typeface="Abadi MT Condensed Extra Bold" charset="0"/>
                <a:cs typeface="Abadi MT Condensed Extra Bold" charset="0"/>
              </a:rPr>
              <a:t>∊</a:t>
            </a:r>
            <a:r>
              <a:rPr lang="en-US" sz="3600" dirty="0"/>
              <a:t> </a:t>
            </a:r>
            <a:r>
              <a:rPr lang="en-US" sz="3600" dirty="0" smtClean="0"/>
              <a:t>{</a:t>
            </a:r>
            <a:r>
              <a:rPr lang="en-US" sz="3600" dirty="0" err="1" smtClean="0"/>
              <a:t>relu</a:t>
            </a:r>
            <a:r>
              <a:rPr lang="en-US" sz="3600" dirty="0" smtClean="0"/>
              <a:t>, </a:t>
            </a:r>
            <a:r>
              <a:rPr lang="en-US" sz="3600" dirty="0" err="1" smtClean="0"/>
              <a:t>elu</a:t>
            </a:r>
            <a:r>
              <a:rPr lang="en-US" sz="3600" dirty="0" smtClean="0"/>
              <a:t>, </a:t>
            </a:r>
            <a:r>
              <a:rPr lang="en-US" sz="3600" dirty="0" err="1" smtClean="0"/>
              <a:t>tanh</a:t>
            </a:r>
            <a:r>
              <a:rPr lang="en-US" sz="3600" dirty="0" smtClean="0"/>
              <a:t>, sigmoid}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optimizer </a:t>
            </a:r>
            <a:r>
              <a:rPr lang="en-US" sz="3600" dirty="0" smtClean="0">
                <a:ea typeface="Abadi MT Condensed Extra Bold" charset="0"/>
                <a:cs typeface="Abadi MT Condensed Extra Bold" charset="0"/>
              </a:rPr>
              <a:t>∊</a:t>
            </a:r>
            <a:r>
              <a:rPr lang="en-US" sz="3600" dirty="0"/>
              <a:t> </a:t>
            </a:r>
            <a:r>
              <a:rPr lang="en-US" sz="3600" dirty="0" smtClean="0"/>
              <a:t>{</a:t>
            </a:r>
            <a:r>
              <a:rPr lang="en-US" sz="3600" dirty="0" err="1" smtClean="0"/>
              <a:t>rmsprop</a:t>
            </a:r>
            <a:r>
              <a:rPr lang="en-US" sz="3600" dirty="0" smtClean="0"/>
              <a:t>, </a:t>
            </a:r>
            <a:r>
              <a:rPr lang="en-US" sz="3600" dirty="0" err="1" smtClean="0"/>
              <a:t>adam</a:t>
            </a:r>
            <a:r>
              <a:rPr lang="en-US" sz="3600" dirty="0" smtClean="0"/>
              <a:t>, </a:t>
            </a:r>
            <a:r>
              <a:rPr lang="en-US" sz="3600" dirty="0" err="1" smtClean="0"/>
              <a:t>sgd</a:t>
            </a:r>
            <a:r>
              <a:rPr lang="en-US" sz="3600" dirty="0" smtClean="0"/>
              <a:t>, </a:t>
            </a:r>
            <a:r>
              <a:rPr lang="en-US" sz="3600" dirty="0" err="1" smtClean="0"/>
              <a:t>adagrad,adadelta</a:t>
            </a:r>
            <a:r>
              <a:rPr lang="en-US" sz="3600" dirty="0" smtClean="0"/>
              <a:t>, </a:t>
            </a:r>
            <a:r>
              <a:rPr lang="en-US" sz="3600" dirty="0" err="1" smtClean="0"/>
              <a:t>adamax</a:t>
            </a:r>
            <a:r>
              <a:rPr lang="en-US" sz="3600" dirty="0" smtClean="0"/>
              <a:t>, </a:t>
            </a:r>
            <a:r>
              <a:rPr lang="en-US" sz="3600" dirty="0" err="1" smtClean="0"/>
              <a:t>nadam</a:t>
            </a:r>
            <a:r>
              <a:rPr lang="en-US" sz="3600" dirty="0" smtClean="0"/>
              <a:t>}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1363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0326" y="430720"/>
            <a:ext cx="346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Fitness Function</a:t>
            </a:r>
            <a:endParaRPr lang="en-US" sz="36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412751"/>
              </p:ext>
            </p:extLst>
          </p:nvPr>
        </p:nvGraphicFramePr>
        <p:xfrm>
          <a:off x="4927600" y="3035300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4" imgW="127000" imgH="190500" progId="Equation.DSMT4">
                  <p:embed/>
                </p:oleObj>
              </mc:Choice>
              <mc:Fallback>
                <p:oleObj name="Equation" r:id="rId4" imgW="1270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27600" y="3035300"/>
                        <a:ext cx="1270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849437"/>
              </p:ext>
            </p:extLst>
          </p:nvPr>
        </p:nvGraphicFramePr>
        <p:xfrm>
          <a:off x="1901825" y="1143000"/>
          <a:ext cx="8534400" cy="456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6" imgW="3492500" imgH="1866900" progId="Equation.DSMT4">
                  <p:embed/>
                </p:oleObj>
              </mc:Choice>
              <mc:Fallback>
                <p:oleObj name="Equation" r:id="rId6" imgW="3492500" imgH="1866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01825" y="1143000"/>
                        <a:ext cx="8534400" cy="456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300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5700" y="43815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Resulting Accuracies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52" y="1504950"/>
            <a:ext cx="513349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1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F650D5-FB13-405A-9F0C-3F357019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Conference Championships Case Study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770AFD70-F852-4F13-A4D5-88EAFD69D04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594" cy="2494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599">
                  <a:extLst>
                    <a:ext uri="{9D8B030D-6E8A-4147-A177-3AD203B41FA5}">
                      <a16:colId xmlns:a16="http://schemas.microsoft.com/office/drawing/2014/main" xmlns="" val="2666376302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xmlns="" val="2435338318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xmlns="" val="3171150453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xmlns="" val="857784766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xmlns="" val="2127437086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xmlns="" val="3052524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Over/Under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Actual Over/Under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485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Michigan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Northwestern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6158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Alabama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Georgia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886991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Washinton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Utah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624760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Texas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Oklahoma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33671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Clemson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99869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6A6DF50-0464-4455-8FC7-427F48B7FFE8}"/>
              </a:ext>
            </a:extLst>
          </p:cNvPr>
          <p:cNvSpPr txBox="1"/>
          <p:nvPr/>
        </p:nvSpPr>
        <p:spPr>
          <a:xfrm>
            <a:off x="2150533" y="5486400"/>
            <a:ext cx="2743200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IF we have time</a:t>
            </a:r>
            <a:r>
              <a:rPr lang="en-US" dirty="0">
                <a:cs typeface="Calibri"/>
              </a:rPr>
              <a:t>, we should see what the model predicts for these games which are happening this weekend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30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46133" y="440267"/>
            <a:ext cx="2979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+mj-lt"/>
              </a:rPr>
              <a:t>Outlook</a:t>
            </a:r>
            <a:endParaRPr lang="en-US" sz="40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2132" y="1913467"/>
            <a:ext cx="76137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differentiate layers in the same network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vary dropout values for the models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test different crossover/mutation rates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try on convolutional networks, vary # of filters and filter sizes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predict exact score of the games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693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413</Words>
  <Application>Microsoft Macintosh PowerPoint</Application>
  <PresentationFormat>Widescreen</PresentationFormat>
  <Paragraphs>66</Paragraphs>
  <Slides>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Abadi MT Condensed Extra Bold</vt:lpstr>
      <vt:lpstr>Calibri</vt:lpstr>
      <vt:lpstr>Calibri Light</vt:lpstr>
      <vt:lpstr>Mangal</vt:lpstr>
      <vt:lpstr>Arial</vt:lpstr>
      <vt:lpstr>Office Theme</vt:lpstr>
      <vt:lpstr>Equation</vt:lpstr>
      <vt:lpstr>Predicting NCAA Football Games</vt:lpstr>
      <vt:lpstr>Problem Overview</vt:lpstr>
      <vt:lpstr>Dataset</vt:lpstr>
      <vt:lpstr>PowerPoint Presentation</vt:lpstr>
      <vt:lpstr>PowerPoint Presentation</vt:lpstr>
      <vt:lpstr>PowerPoint Presentation</vt:lpstr>
      <vt:lpstr>PowerPoint Presentation</vt:lpstr>
      <vt:lpstr>Conference Championships Case Study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Jin, Chi</dc:creator>
  <cp:lastModifiedBy>Jin, Chi</cp:lastModifiedBy>
  <cp:revision>18</cp:revision>
  <dcterms:created xsi:type="dcterms:W3CDTF">2018-11-28T22:58:08Z</dcterms:created>
  <dcterms:modified xsi:type="dcterms:W3CDTF">2018-11-30T20:40:49Z</dcterms:modified>
</cp:coreProperties>
</file>