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155-885F-4541-95D8-AA7F59BB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78D15-E2BD-4B65-987C-4F8B5C043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7939-381C-482D-B0BC-AB115F8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72C9-F38A-40AE-AB65-07C7A0C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3FE0-BF90-4B12-9E94-3670EDD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CC83-239F-44EA-8E53-15F69FB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A0250-E0D0-47B3-B719-24108411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BD26-88B6-4665-92D9-17A0F1B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2161-F782-4DFF-B604-449C8FC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CE8E-E67E-4291-975E-C38532B1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D9735-3878-4027-A5D9-06CB05DB9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0088D-4984-4770-93B9-11619699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FF46-4959-4531-B168-E5A3ECDB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1F33-D02D-4BB0-9E89-3BE59C8A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BCC6-B8CD-48AB-BF99-464803E0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41DC-1864-41ED-B637-F40092F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2C0D-1A60-48EC-88C5-B3251011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CCA4-7B23-42EF-B4E5-5235F711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E153-8108-4926-957B-5666D939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EC70-85B2-4B03-A498-C04A16F3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2D08-CD8C-4A17-BD97-E7249D8D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DFD-A8DE-4F5C-935D-453F8243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D33A-3406-46B9-A59F-527F646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9807-07FE-48F1-89D0-1B7708FE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7113-C10C-4FA8-8E57-4800E5E2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458C-7BC0-4775-BB3B-5DE6CA5E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534D-29C0-4BCE-9264-0E8B9F43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9F01C-78B5-4746-8C67-344C9A95F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06D74-F55E-4437-ABB7-D487A4CE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46F8F-00EC-4B7D-8566-A45FF412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EAA67-72FC-4E41-9EC0-419F0C84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DA6A-53DD-4DAA-A0A4-8AD84171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1156-F538-44C3-8FBD-E7A25EE1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E734-5D47-4BDD-995A-002A6997B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C139-F89F-493D-A8DC-14B25616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7B04C-EF0D-4A70-89D7-D9F41ED86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889D-FA50-461D-9D34-4BA00350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2A350-B7BE-49F6-95F2-27D2FF21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8F5F-EEF5-4F37-8280-ED738606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9052-81B0-4453-AAC3-7B2F95AC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07976-01A7-4BC9-B90F-CDBAED1E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39EC9-963C-4538-8407-DBF6680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43038-B6BF-43A8-9F40-267B2D1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95904-3EAF-4870-B2F5-977B8CCA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DCB3-173F-4134-9204-FBFA8B85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51EED-25DA-4D3A-AA9E-AB488FE8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B74C-0112-4041-9B64-0D1257CF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185F-4E29-41BC-AAAB-218C9ACD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F1D5-29E2-43F8-BE43-0767291C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7D0A-B1C2-4763-BDBC-E92306C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1668-B58F-4B94-9AE0-7A74BFBF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BB9F-7613-414E-B503-9432847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F595-C77A-4775-94E8-7940529F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92DEC-9EDE-4E6A-8376-F0132132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5F74-2FA5-45A8-A90C-E850D9146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B5010-A368-403A-97A3-20A29AED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FBBDB-22C7-418D-BB3F-1812C78A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9462-A143-44E9-B6E8-91569DF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FE44A-3ED4-4438-B223-5490CADE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A8DA-3718-446B-949F-E29A6197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6155-A0C3-4F65-A12A-8EB6BCE6B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465D-F2F3-4AF7-9978-56509B46CCA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6CAC-AADF-4A62-9472-A387AF6B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3A95-9F0A-45DB-905A-EB55C507F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4263-FAF5-4598-8668-50C090AC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E95-7906-4F56-8059-5184C045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13" y="2766218"/>
            <a:ext cx="10515600" cy="1325563"/>
          </a:xfrm>
        </p:spPr>
        <p:txBody>
          <a:bodyPr/>
          <a:lstStyle/>
          <a:p>
            <a:r>
              <a:rPr lang="en-US" dirty="0"/>
              <a:t>Breslow et al fitness distributions for GSP1 gene sets</a:t>
            </a:r>
          </a:p>
        </p:txBody>
      </p:sp>
    </p:spTree>
    <p:extLst>
      <p:ext uri="{BB962C8B-B14F-4D97-AF65-F5344CB8AC3E}">
        <p14:creationId xmlns:p14="http://schemas.microsoft.com/office/powerpoint/2010/main" val="19613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12072-16C9-4710-94D4-EDB09A246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79305"/>
            <a:ext cx="7315215" cy="548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5C998-702E-4C7E-AFBD-14162578F6F3}"/>
              </a:ext>
            </a:extLst>
          </p:cNvPr>
          <p:cNvSpPr txBox="1"/>
          <p:nvPr/>
        </p:nvSpPr>
        <p:spPr>
          <a:xfrm>
            <a:off x="4432626" y="5565716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Breslow Fitness Distribution - KOs</a:t>
            </a:r>
          </a:p>
        </p:txBody>
      </p:sp>
    </p:spTree>
    <p:extLst>
      <p:ext uri="{BB962C8B-B14F-4D97-AF65-F5344CB8AC3E}">
        <p14:creationId xmlns:p14="http://schemas.microsoft.com/office/powerpoint/2010/main" val="247650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F35B9-F5B5-409C-A2AC-A26A0A83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3" y="659886"/>
            <a:ext cx="6336805" cy="5538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7B482-2839-4F14-B469-CFC99221C2D8}"/>
              </a:ext>
            </a:extLst>
          </p:cNvPr>
          <p:cNvSpPr txBox="1"/>
          <p:nvPr/>
        </p:nvSpPr>
        <p:spPr>
          <a:xfrm>
            <a:off x="8229600" y="1904301"/>
            <a:ext cx="1850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 4199</a:t>
            </a:r>
          </a:p>
          <a:p>
            <a:r>
              <a:rPr lang="en-US" dirty="0" err="1"/>
              <a:t>pos_with_GAP</a:t>
            </a:r>
            <a:r>
              <a:rPr lang="en-US" dirty="0"/>
              <a:t> 43</a:t>
            </a:r>
          </a:p>
          <a:p>
            <a:r>
              <a:rPr lang="en-US" dirty="0"/>
              <a:t>mixed 31</a:t>
            </a:r>
          </a:p>
          <a:p>
            <a:r>
              <a:rPr lang="en-US" dirty="0" err="1"/>
              <a:t>po_swith_GEF</a:t>
            </a:r>
            <a:r>
              <a:rPr lang="en-US" dirty="0"/>
              <a:t> 53</a:t>
            </a:r>
          </a:p>
          <a:p>
            <a:r>
              <a:rPr lang="en-US" dirty="0" err="1"/>
              <a:t>added_damp</a:t>
            </a:r>
            <a:r>
              <a:rPr lang="en-US" dirty="0"/>
              <a:t> 0</a:t>
            </a:r>
          </a:p>
          <a:p>
            <a:r>
              <a:rPr lang="en-US" dirty="0" err="1"/>
              <a:t>pos_with_all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32272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DD1CF-EB97-436E-B42B-B5587D668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0"/>
            <a:ext cx="7315215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583C9-B17B-4F63-8D54-B75A0A914873}"/>
              </a:ext>
            </a:extLst>
          </p:cNvPr>
          <p:cNvSpPr txBox="1"/>
          <p:nvPr/>
        </p:nvSpPr>
        <p:spPr>
          <a:xfrm>
            <a:off x="4432626" y="5565716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Breslow Fitness Distribution - Damps</a:t>
            </a:r>
          </a:p>
        </p:txBody>
      </p:sp>
    </p:spTree>
    <p:extLst>
      <p:ext uri="{BB962C8B-B14F-4D97-AF65-F5344CB8AC3E}">
        <p14:creationId xmlns:p14="http://schemas.microsoft.com/office/powerpoint/2010/main" val="390710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8A915-4019-4B21-ACAA-975B9B80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" y="659886"/>
            <a:ext cx="6336805" cy="5538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DB4C4-3756-4056-8A99-DBACBE782413}"/>
              </a:ext>
            </a:extLst>
          </p:cNvPr>
          <p:cNvSpPr txBox="1"/>
          <p:nvPr/>
        </p:nvSpPr>
        <p:spPr>
          <a:xfrm>
            <a:off x="8229600" y="1904301"/>
            <a:ext cx="1850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 835</a:t>
            </a:r>
          </a:p>
          <a:p>
            <a:r>
              <a:rPr lang="en-US" dirty="0" err="1"/>
              <a:t>pos_with_GAP</a:t>
            </a:r>
            <a:r>
              <a:rPr lang="en-US" dirty="0"/>
              <a:t> 48</a:t>
            </a:r>
          </a:p>
          <a:p>
            <a:r>
              <a:rPr lang="en-US" dirty="0"/>
              <a:t>mixed 25</a:t>
            </a:r>
          </a:p>
          <a:p>
            <a:r>
              <a:rPr lang="en-US" dirty="0" err="1"/>
              <a:t>pos_with_GEF</a:t>
            </a:r>
            <a:r>
              <a:rPr lang="en-US" dirty="0"/>
              <a:t> 22</a:t>
            </a:r>
          </a:p>
          <a:p>
            <a:r>
              <a:rPr lang="en-US" dirty="0" err="1"/>
              <a:t>added_damp</a:t>
            </a:r>
            <a:r>
              <a:rPr lang="en-US" dirty="0"/>
              <a:t> 1</a:t>
            </a:r>
          </a:p>
          <a:p>
            <a:r>
              <a:rPr lang="en-US" dirty="0" err="1"/>
              <a:t>pos_with_all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1269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EB5F8-70B5-4C66-A7B0-862E416B1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06953"/>
            <a:ext cx="7315215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35483-C7E3-4672-A6D1-FF01B1661ED7}"/>
              </a:ext>
            </a:extLst>
          </p:cNvPr>
          <p:cNvSpPr txBox="1"/>
          <p:nvPr/>
        </p:nvSpPr>
        <p:spPr>
          <a:xfrm>
            <a:off x="4432626" y="5565716"/>
            <a:ext cx="37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Breslow Fitness Distribution – All data</a:t>
            </a:r>
          </a:p>
        </p:txBody>
      </p:sp>
    </p:spTree>
    <p:extLst>
      <p:ext uri="{BB962C8B-B14F-4D97-AF65-F5344CB8AC3E}">
        <p14:creationId xmlns:p14="http://schemas.microsoft.com/office/powerpoint/2010/main" val="302875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BFE8C-B8C6-43D2-B982-F30CC76A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5" y="659886"/>
            <a:ext cx="6336805" cy="5538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1DBDD-9B75-44E6-BF2E-E2E1D6019B46}"/>
              </a:ext>
            </a:extLst>
          </p:cNvPr>
          <p:cNvSpPr txBox="1"/>
          <p:nvPr/>
        </p:nvSpPr>
        <p:spPr>
          <a:xfrm>
            <a:off x="8229600" y="1904301"/>
            <a:ext cx="1850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 5034</a:t>
            </a:r>
          </a:p>
          <a:p>
            <a:r>
              <a:rPr lang="en-US" dirty="0" err="1"/>
              <a:t>pos_with_GAP</a:t>
            </a:r>
            <a:r>
              <a:rPr lang="en-US" dirty="0"/>
              <a:t> 91</a:t>
            </a:r>
          </a:p>
          <a:p>
            <a:r>
              <a:rPr lang="en-US" dirty="0"/>
              <a:t>mixed 56</a:t>
            </a:r>
          </a:p>
          <a:p>
            <a:r>
              <a:rPr lang="en-US" dirty="0" err="1"/>
              <a:t>pos_with_GEF</a:t>
            </a:r>
            <a:r>
              <a:rPr lang="en-US" dirty="0"/>
              <a:t> 75</a:t>
            </a:r>
          </a:p>
          <a:p>
            <a:r>
              <a:rPr lang="en-US" dirty="0" err="1"/>
              <a:t>added_damp</a:t>
            </a:r>
            <a:r>
              <a:rPr lang="en-US" dirty="0"/>
              <a:t> 1</a:t>
            </a:r>
          </a:p>
          <a:p>
            <a:r>
              <a:rPr lang="en-US" dirty="0" err="1"/>
              <a:t>pos_with_all</a:t>
            </a:r>
            <a:r>
              <a:rPr lang="en-US" dirty="0"/>
              <a:t> 26</a:t>
            </a:r>
          </a:p>
        </p:txBody>
      </p:sp>
    </p:spTree>
    <p:extLst>
      <p:ext uri="{BB962C8B-B14F-4D97-AF65-F5344CB8AC3E}">
        <p14:creationId xmlns:p14="http://schemas.microsoft.com/office/powerpoint/2010/main" val="17205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342CD-D180-49E8-B8E2-A14AE9DA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" y="963214"/>
            <a:ext cx="5642674" cy="493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A6A62-F566-4C14-9A3C-32E6DA5E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57" y="963214"/>
            <a:ext cx="5642674" cy="4931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FD2AA-499D-4A99-8987-A386CC91C0EB}"/>
              </a:ext>
            </a:extLst>
          </p:cNvPr>
          <p:cNvSpPr txBox="1"/>
          <p:nvPr/>
        </p:nvSpPr>
        <p:spPr>
          <a:xfrm>
            <a:off x="2616855" y="5972961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C3CF8-FA0E-4D38-8900-A686A22758D0}"/>
              </a:ext>
            </a:extLst>
          </p:cNvPr>
          <p:cNvSpPr txBox="1"/>
          <p:nvPr/>
        </p:nvSpPr>
        <p:spPr>
          <a:xfrm>
            <a:off x="9118994" y="5894786"/>
            <a:ext cx="53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8AB71-D598-4D16-887F-39D88A9FD73D}"/>
              </a:ext>
            </a:extLst>
          </p:cNvPr>
          <p:cNvSpPr txBox="1"/>
          <p:nvPr/>
        </p:nvSpPr>
        <p:spPr>
          <a:xfrm>
            <a:off x="3816991" y="260059"/>
            <a:ext cx="4064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 with GAP – 48/91 damp alleles – 53%</a:t>
            </a:r>
          </a:p>
          <a:p>
            <a:r>
              <a:rPr lang="en-US" dirty="0"/>
              <a:t>Pos with GEF – 22/75 damp alleles – 29%</a:t>
            </a:r>
          </a:p>
        </p:txBody>
      </p:sp>
    </p:spTree>
    <p:extLst>
      <p:ext uri="{BB962C8B-B14F-4D97-AF65-F5344CB8AC3E}">
        <p14:creationId xmlns:p14="http://schemas.microsoft.com/office/powerpoint/2010/main" val="2376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Breslow et al fitness distributions for GSP1 gene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MAVOR</dc:creator>
  <cp:lastModifiedBy>MAVOR</cp:lastModifiedBy>
  <cp:revision>3</cp:revision>
  <dcterms:created xsi:type="dcterms:W3CDTF">2020-04-27T18:04:58Z</dcterms:created>
  <dcterms:modified xsi:type="dcterms:W3CDTF">2020-04-27T18:29:30Z</dcterms:modified>
</cp:coreProperties>
</file>