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FF00"/>
    <a:srgbClr val="92D050"/>
    <a:srgbClr val="BC8F00"/>
    <a:srgbClr val="FF0000"/>
    <a:srgbClr val="023EFF"/>
    <a:srgbClr val="921330"/>
    <a:srgbClr val="7030A0"/>
    <a:srgbClr val="BC95E2"/>
    <a:srgbClr val="FED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74005" autoAdjust="0"/>
  </p:normalViewPr>
  <p:slideViewPr>
    <p:cSldViewPr snapToGrid="0" snapToObjects="1">
      <p:cViewPr>
        <p:scale>
          <a:sx n="94" d="100"/>
          <a:sy n="94" d="100"/>
        </p:scale>
        <p:origin x="78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932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231E-3A79-4548-88BB-F59789CEE4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2C825-5EA8-8640-98B7-8B0DD1574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2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720F-C84C-B144-AC62-50DF4F4A56E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CD9D9-5356-4C4D-9B3B-ED7070C4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02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76401"/>
            <a:ext cx="10363200" cy="1470025"/>
          </a:xfrm>
        </p:spPr>
        <p:txBody>
          <a:bodyPr/>
          <a:lstStyle>
            <a:lvl1pPr>
              <a:defRPr>
                <a:solidFill>
                  <a:srgbClr val="921330"/>
                </a:solidFill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4965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1330"/>
                </a:solidFill>
              </a:defRPr>
            </a:lvl1pPr>
          </a:lstStyle>
          <a:p>
            <a:fld id="{9C866B0D-1A42-4B7E-881F-28B8EB8924D2}" type="datetime1">
              <a:rPr lang="en-US" altLang="ja-JP" smtClean="0"/>
              <a:t>6/18/2021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21330"/>
                </a:solidFill>
              </a:defRPr>
            </a:lvl1pPr>
          </a:lstStyle>
          <a:p>
            <a:fld id="{F7E56019-1F1A-6949-BBFB-7A270C1C3A8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7" descr="1024px-Stanford_University_seal_2003.svg.png">
            <a:extLst>
              <a:ext uri="{FF2B5EF4-FFF2-40B4-BE49-F238E27FC236}">
                <a16:creationId xmlns:a16="http://schemas.microsoft.com/office/drawing/2014/main" id="{CA1BB7AB-2B81-40BE-9097-AA3A6F940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33866"/>
            <a:ext cx="1032933" cy="103293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570ABC-2D0C-4490-B214-DF3AF794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45597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BEA1-E272-4C6E-849E-4F938019D5C8}" type="datetime1">
              <a:rPr kumimoji="1" lang="en-US" altLang="ja-JP" smtClean="0"/>
              <a:t>6/18/2021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DB8243-DC59-4963-9E3C-D69016DB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35384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59E-95B6-4325-8185-683FB6EE284B}" type="datetime1">
              <a:rPr kumimoji="1" lang="en-US" altLang="ja-JP" smtClean="0"/>
              <a:t>6/18/2021</a:t>
            </a:fld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E7987FC-F83D-4263-B928-1C8282A9C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347104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59" y="1474616"/>
            <a:ext cx="10972800" cy="4525963"/>
          </a:xfr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413" y="6519861"/>
            <a:ext cx="2844800" cy="365125"/>
          </a:xfrm>
        </p:spPr>
        <p:txBody>
          <a:bodyPr/>
          <a:lstStyle>
            <a:lvl1pPr>
              <a:defRPr b="1">
                <a:solidFill>
                  <a:srgbClr val="921330"/>
                </a:solidFill>
              </a:defRPr>
            </a:lvl1pPr>
          </a:lstStyle>
          <a:p>
            <a:fld id="{F7E56019-1F1A-6949-BBFB-7A270C1C3A8B}" type="slidenum">
              <a:rPr lang="ja-JP" altLang="en-US" smtClean="0"/>
              <a:pPr/>
              <a:t>‹#›</a:t>
            </a:fld>
            <a:endParaRPr lang="ja-JP" altLang="en-US" dirty="0">
              <a:solidFill>
                <a:srgbClr val="92133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EDB035-599D-4D4E-B046-3A184E66C138}"/>
              </a:ext>
            </a:extLst>
          </p:cNvPr>
          <p:cNvSpPr txBox="1">
            <a:spLocks/>
          </p:cNvSpPr>
          <p:nvPr userDrawn="1"/>
        </p:nvSpPr>
        <p:spPr>
          <a:xfrm>
            <a:off x="1" y="1946"/>
            <a:ext cx="12202620" cy="9665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400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CBD48F-CCFB-4DA7-9BF1-FE2D73B6F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1946"/>
            <a:ext cx="12202620" cy="9665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rgbClr val="92133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7EAD95D-3A67-4334-ABF2-DBD89411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9800" y="6522813"/>
            <a:ext cx="2844800" cy="365125"/>
          </a:xfrm>
        </p:spPr>
        <p:txBody>
          <a:bodyPr/>
          <a:lstStyle>
            <a:lvl1pPr>
              <a:defRPr>
                <a:solidFill>
                  <a:srgbClr val="921330"/>
                </a:solidFill>
              </a:defRPr>
            </a:lvl1pPr>
          </a:lstStyle>
          <a:p>
            <a:fld id="{D9A22030-2B1E-4DA7-BA45-96D8823D17FC}" type="datetime1">
              <a:rPr lang="en-US" altLang="ja-JP" smtClean="0"/>
              <a:t>6/18/2021</a:t>
            </a:fld>
            <a:endParaRPr lang="ja-JP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6444B4-8D90-4AC5-9FC4-813B52377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6597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921330"/>
                </a:solidFill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AC7-2E74-4D35-9D82-1648C037DA7A}" type="datetime1">
              <a:rPr kumimoji="1" lang="en-US" altLang="ja-JP" smtClean="0"/>
              <a:t>6/18/2021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E3A2A2-A674-4686-AF72-46BD1AA5A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9273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7E1D-86CF-4462-B99A-F4060AADB49C}" type="datetime1">
              <a:rPr kumimoji="1" lang="en-US" altLang="ja-JP" smtClean="0"/>
              <a:t>6/18/2021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61FB0B-FD5C-4018-B103-74FC21831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176975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213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213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5E0E-A10B-4917-8FF6-40D13F580BF0}" type="datetime1">
              <a:rPr kumimoji="1" lang="en-US" altLang="ja-JP" smtClean="0"/>
              <a:t>6/18/2021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42F694B-F6C7-43D0-8678-BF47B72054F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136417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6468-4F6E-43AA-A6D8-4ED40938FE8E}" type="datetime1">
              <a:rPr kumimoji="1" lang="en-US" altLang="ja-JP" smtClean="0"/>
              <a:t>6/18/2021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7E16B9-BC49-4F9E-94A1-E1FEC1E0E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262940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7185-047B-487B-946B-40D217910AF6}" type="datetime1">
              <a:rPr kumimoji="1" lang="en-US" altLang="ja-JP" smtClean="0"/>
              <a:t>6/18/2021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73264-0803-47FA-A50A-39F2F1A3E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253164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92133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C090-9C5B-44E4-8557-E02BB3956E62}" type="datetime1">
              <a:rPr kumimoji="1" lang="en-US" altLang="ja-JP" smtClean="0"/>
              <a:t>6/18/2021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F7E1533-67F4-4BD4-AA06-671A70885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265228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92133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18F-26DC-476F-A045-71E1BDB604E8}" type="datetime1">
              <a:rPr kumimoji="1" lang="en-US" altLang="ja-JP" smtClean="0"/>
              <a:t>6/18/2021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091203-4792-49CB-8747-5957FA7BE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19577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49800" y="652281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1330"/>
                </a:solidFill>
              </a:defRPr>
            </a:lvl1pPr>
          </a:lstStyle>
          <a:p>
            <a:fld id="{5CC7562F-F3E2-42FB-A278-705B3E27ABE1}" type="datetime1">
              <a:rPr lang="en-US" altLang="ja-JP" smtClean="0"/>
              <a:t>6/18/2021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1413" y="65196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1330"/>
                </a:solidFill>
              </a:defRPr>
            </a:lvl1pPr>
          </a:lstStyle>
          <a:p>
            <a:fld id="{F7E56019-1F1A-6949-BBFB-7A270C1C3A8B}" type="slidenum">
              <a:rPr lang="ja-JP" altLang="en-US" smtClean="0"/>
              <a:pPr/>
              <a:t>‹#›</a:t>
            </a:fld>
            <a:endParaRPr lang="ja-JP" altLang="en-US" dirty="0">
              <a:solidFill>
                <a:srgbClr val="921330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366011" y="6553200"/>
            <a:ext cx="1999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F002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tanford University</a:t>
            </a:r>
          </a:p>
        </p:txBody>
      </p:sp>
      <p:sp>
        <p:nvSpPr>
          <p:cNvPr id="11" name="Rectangle 89"/>
          <p:cNvSpPr>
            <a:spLocks noChangeArrowheads="1"/>
          </p:cNvSpPr>
          <p:nvPr userDrawn="1"/>
        </p:nvSpPr>
        <p:spPr bwMode="auto">
          <a:xfrm>
            <a:off x="52035" y="6256009"/>
            <a:ext cx="132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600" b="1" dirty="0">
                <a:solidFill>
                  <a:srgbClr val="8F0021"/>
                </a:solidFill>
                <a:latin typeface="Arial"/>
                <a:ea typeface="ＭＳ Ｐゴシック" pitchFamily="-110" charset="-128"/>
                <a:cs typeface="Arial"/>
              </a:rPr>
              <a:t>araswat </a:t>
            </a:r>
            <a:endParaRPr lang="en-US" sz="1400" b="1" i="1" dirty="0">
              <a:solidFill>
                <a:srgbClr val="8F0021"/>
              </a:solidFill>
              <a:latin typeface="Arial"/>
              <a:ea typeface="ＭＳ Ｐゴシック" pitchFamily="-110" charset="-128"/>
              <a:cs typeface="Arial"/>
            </a:endParaRPr>
          </a:p>
        </p:txBody>
      </p:sp>
      <p:sp>
        <p:nvSpPr>
          <p:cNvPr id="12" name="Rectangle 86"/>
          <p:cNvSpPr>
            <a:spLocks noChangeArrowheads="1"/>
          </p:cNvSpPr>
          <p:nvPr userDrawn="1"/>
        </p:nvSpPr>
        <p:spPr bwMode="auto">
          <a:xfrm rot="10800000">
            <a:off x="442384" y="6561139"/>
            <a:ext cx="11749616" cy="46037"/>
          </a:xfrm>
          <a:prstGeom prst="rect">
            <a:avLst/>
          </a:prstGeom>
          <a:gradFill rotWithShape="0">
            <a:gsLst>
              <a:gs pos="0">
                <a:srgbClr val="9A1613"/>
              </a:gs>
              <a:gs pos="100000">
                <a:srgbClr val="BA2100">
                  <a:gamma/>
                  <a:shade val="46275"/>
                  <a:invGamma/>
                </a:srgbClr>
              </a:gs>
            </a:gsLst>
            <a:lin ang="108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pic>
        <p:nvPicPr>
          <p:cNvPr id="13" name="Picture 10" descr="SU_BlockStree_2color_db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3867" y="6288088"/>
            <a:ext cx="46990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4B022-F440-4DFB-BE45-DA515BD8F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7420" y="6526629"/>
            <a:ext cx="75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1330"/>
                </a:solidFill>
              </a:defRPr>
            </a:lvl1pPr>
          </a:lstStyle>
          <a:p>
            <a:r>
              <a:rPr lang="en-US" dirty="0"/>
              <a:t>A. Kumar</a:t>
            </a:r>
          </a:p>
        </p:txBody>
      </p:sp>
    </p:spTree>
    <p:extLst>
      <p:ext uri="{BB962C8B-B14F-4D97-AF65-F5344CB8AC3E}">
        <p14:creationId xmlns:p14="http://schemas.microsoft.com/office/powerpoint/2010/main" val="89277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rgbClr val="9213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6111F-8ACB-4E1A-A7C2-F96F75AA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6019-1F1A-6949-BBFB-7A270C1C3A8B}" type="slidenum">
              <a:rPr lang="ja-JP" altLang="en-US" smtClean="0"/>
              <a:pPr/>
              <a:t>1</a:t>
            </a:fld>
            <a:endParaRPr lang="ja-JP" altLang="en-US" dirty="0">
              <a:solidFill>
                <a:srgbClr val="92133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D1D9E-5A4C-47CE-89B3-5E04AEC6E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0821-4DD6-454F-BF62-189A5C22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2030-2B1E-4DA7-BA45-96D8823D17FC}" type="datetime1">
              <a:rPr lang="en-US" altLang="ja-JP" smtClean="0"/>
              <a:t>6/18/2021</a:t>
            </a:fld>
            <a:endParaRPr lang="ja-JP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A111E-5384-4644-B15F-CD5728368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A. Kumar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803333B-FC94-4AB1-99E8-6F97522FD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8948" y="840323"/>
            <a:ext cx="5705452" cy="53915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04EAA2-890E-4FF3-909D-143CFB7698A8}"/>
              </a:ext>
            </a:extLst>
          </p:cNvPr>
          <p:cNvGrpSpPr/>
          <p:nvPr/>
        </p:nvGrpSpPr>
        <p:grpSpPr>
          <a:xfrm>
            <a:off x="7955221" y="2182568"/>
            <a:ext cx="2828827" cy="2650664"/>
            <a:chOff x="3357677" y="1742497"/>
            <a:chExt cx="2828827" cy="26506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13CFE2-9CA1-4844-AFCB-07BDC50DFAE9}"/>
                </a:ext>
              </a:extLst>
            </p:cNvPr>
            <p:cNvGrpSpPr/>
            <p:nvPr/>
          </p:nvGrpSpPr>
          <p:grpSpPr>
            <a:xfrm>
              <a:off x="3405624" y="1751340"/>
              <a:ext cx="2689663" cy="2641821"/>
              <a:chOff x="3414013" y="1751340"/>
              <a:chExt cx="2689663" cy="264182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E6D74C-FD92-479D-8890-1F3A7663FB0A}"/>
                  </a:ext>
                </a:extLst>
              </p:cNvPr>
              <p:cNvSpPr/>
              <p:nvPr/>
            </p:nvSpPr>
            <p:spPr>
              <a:xfrm>
                <a:off x="5153453" y="1777325"/>
                <a:ext cx="895355" cy="320637"/>
              </a:xfrm>
              <a:prstGeom prst="rect">
                <a:avLst/>
              </a:prstGeom>
              <a:solidFill>
                <a:srgbClr val="B983F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   </a:t>
                </a:r>
                <a:endParaRPr lang="en-US" b="1" baseline="-250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6BC4EC-B401-4F59-87C1-9215DE724742}"/>
                  </a:ext>
                </a:extLst>
              </p:cNvPr>
              <p:cNvSpPr/>
              <p:nvPr/>
            </p:nvSpPr>
            <p:spPr>
              <a:xfrm>
                <a:off x="4358121" y="1777325"/>
                <a:ext cx="804857" cy="777251"/>
              </a:xfrm>
              <a:prstGeom prst="rect">
                <a:avLst/>
              </a:prstGeom>
              <a:solidFill>
                <a:srgbClr val="B983F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1987E2-BD92-4F5E-BE9C-3E16451693F4}"/>
                  </a:ext>
                </a:extLst>
              </p:cNvPr>
              <p:cNvSpPr/>
              <p:nvPr/>
            </p:nvSpPr>
            <p:spPr>
              <a:xfrm>
                <a:off x="3481816" y="1777324"/>
                <a:ext cx="895351" cy="320637"/>
              </a:xfrm>
              <a:prstGeom prst="rect">
                <a:avLst/>
              </a:prstGeom>
              <a:solidFill>
                <a:srgbClr val="B983F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baseline="-250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27ED79-0E0F-4ECD-A8EA-C3B084753298}"/>
                  </a:ext>
                </a:extLst>
              </p:cNvPr>
              <p:cNvSpPr/>
              <p:nvPr/>
            </p:nvSpPr>
            <p:spPr>
              <a:xfrm>
                <a:off x="4548146" y="1767801"/>
                <a:ext cx="409492" cy="4541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CD9223C-18D0-4035-B573-8225A670D837}"/>
                  </a:ext>
                </a:extLst>
              </p:cNvPr>
              <p:cNvSpPr/>
              <p:nvPr/>
            </p:nvSpPr>
            <p:spPr>
              <a:xfrm>
                <a:off x="5151074" y="1937644"/>
                <a:ext cx="889707" cy="16942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C83CC3B-A81D-4E2A-BC75-4B0356D17649}"/>
                  </a:ext>
                </a:extLst>
              </p:cNvPr>
              <p:cNvSpPr/>
              <p:nvPr/>
            </p:nvSpPr>
            <p:spPr>
              <a:xfrm>
                <a:off x="3472291" y="1937644"/>
                <a:ext cx="884082" cy="16942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B53F77-58A5-418A-B215-6DA1083482D9}"/>
                  </a:ext>
                </a:extLst>
              </p:cNvPr>
              <p:cNvSpPr txBox="1"/>
              <p:nvPr/>
            </p:nvSpPr>
            <p:spPr>
              <a:xfrm>
                <a:off x="4898915" y="1751340"/>
                <a:ext cx="1202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AlO</a:t>
                </a:r>
                <a:r>
                  <a:rPr lang="en-US" b="1" baseline="-25000" dirty="0">
                    <a:solidFill>
                      <a:schemeClr val="bg1"/>
                    </a:solidFill>
                  </a:rPr>
                  <a:t>X</a:t>
                </a:r>
                <a:r>
                  <a:rPr lang="en-US" b="1" dirty="0">
                    <a:solidFill>
                      <a:schemeClr val="bg1"/>
                    </a:solidFill>
                  </a:rPr>
                  <a:t>/Al</a:t>
                </a:r>
                <a:r>
                  <a:rPr lang="en-US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</a:rPr>
                  <a:t>O</a:t>
                </a:r>
                <a:r>
                  <a:rPr lang="en-US" b="1" baseline="-25000" dirty="0">
                    <a:solidFill>
                      <a:schemeClr val="bg1"/>
                    </a:solidFill>
                  </a:rPr>
                  <a:t>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A27F433-4A2B-419F-A190-425C814D9412}"/>
                  </a:ext>
                </a:extLst>
              </p:cNvPr>
              <p:cNvSpPr/>
              <p:nvPr/>
            </p:nvSpPr>
            <p:spPr>
              <a:xfrm>
                <a:off x="3480321" y="3610690"/>
                <a:ext cx="2600325" cy="78247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p++ Si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C61A5DF-AB8A-4C3F-8E3B-9D1F8FF9B92A}"/>
                  </a:ext>
                </a:extLst>
              </p:cNvPr>
              <p:cNvSpPr/>
              <p:nvPr/>
            </p:nvSpPr>
            <p:spPr>
              <a:xfrm>
                <a:off x="3480322" y="3316246"/>
                <a:ext cx="2600325" cy="3143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100 nm SiO</a:t>
                </a:r>
                <a:r>
                  <a:rPr lang="en-US" b="1" baseline="-25000" dirty="0"/>
                  <a:t>2</a:t>
                </a:r>
                <a:endParaRPr lang="en-US" b="1" dirty="0"/>
              </a:p>
            </p:txBody>
          </p:sp>
          <p:pic>
            <p:nvPicPr>
              <p:cNvPr id="24" name="Picture 23" descr="Shape&#10;&#10;Description automatically generated">
                <a:extLst>
                  <a:ext uri="{FF2B5EF4-FFF2-40B4-BE49-F238E27FC236}">
                    <a16:creationId xmlns:a16="http://schemas.microsoft.com/office/drawing/2014/main" id="{3445B1B2-1101-4C0B-A0CE-FD5FFAE68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8088" t="38560" r="47740" b="19167"/>
              <a:stretch/>
            </p:blipFill>
            <p:spPr>
              <a:xfrm rot="5400000">
                <a:off x="4575440" y="1811045"/>
                <a:ext cx="410085" cy="2600324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AB30A5E-2E41-489B-AB36-C6696B24E9FC}"/>
                  </a:ext>
                </a:extLst>
              </p:cNvPr>
              <p:cNvSpPr/>
              <p:nvPr/>
            </p:nvSpPr>
            <p:spPr>
              <a:xfrm>
                <a:off x="4307940" y="2364461"/>
                <a:ext cx="884082" cy="16942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92E654-C713-497C-BF19-88D2966D8272}"/>
                  </a:ext>
                </a:extLst>
              </p:cNvPr>
              <p:cNvSpPr/>
              <p:nvPr/>
            </p:nvSpPr>
            <p:spPr>
              <a:xfrm>
                <a:off x="5155833" y="2097801"/>
                <a:ext cx="947843" cy="423991"/>
              </a:xfrm>
              <a:prstGeom prst="rect">
                <a:avLst/>
              </a:prstGeom>
              <a:solidFill>
                <a:srgbClr val="BC8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Au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3EC5AEB-8C59-4AF3-8636-AA3B834AA888}"/>
                  </a:ext>
                </a:extLst>
              </p:cNvPr>
              <p:cNvSpPr/>
              <p:nvPr/>
            </p:nvSpPr>
            <p:spPr>
              <a:xfrm>
                <a:off x="3414013" y="2098056"/>
                <a:ext cx="951885" cy="423991"/>
              </a:xfrm>
              <a:prstGeom prst="rect">
                <a:avLst/>
              </a:prstGeom>
              <a:solidFill>
                <a:srgbClr val="BC8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40 nm</a:t>
                </a:r>
              </a:p>
            </p:txBody>
          </p:sp>
          <p:pic>
            <p:nvPicPr>
              <p:cNvPr id="28" name="Picture 27" descr="Shape&#10;&#10;Description automatically generated">
                <a:extLst>
                  <a:ext uri="{FF2B5EF4-FFF2-40B4-BE49-F238E27FC236}">
                    <a16:creationId xmlns:a16="http://schemas.microsoft.com/office/drawing/2014/main" id="{9D755220-69B2-490A-BAD2-9203EFD1A0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8088" t="38560" r="47740" b="19167"/>
              <a:stretch/>
            </p:blipFill>
            <p:spPr>
              <a:xfrm rot="5400000">
                <a:off x="4575437" y="1421278"/>
                <a:ext cx="410085" cy="2600324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7DB524-A709-4F92-ADDB-69033F304EAF}"/>
                </a:ext>
              </a:extLst>
            </p:cNvPr>
            <p:cNvSpPr/>
            <p:nvPr/>
          </p:nvSpPr>
          <p:spPr>
            <a:xfrm>
              <a:off x="3357677" y="1767801"/>
              <a:ext cx="150165" cy="2625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B72E81-12BB-4A7C-8D9E-FDF5A310C0F6}"/>
                </a:ext>
              </a:extLst>
            </p:cNvPr>
            <p:cNvSpPr/>
            <p:nvPr/>
          </p:nvSpPr>
          <p:spPr>
            <a:xfrm>
              <a:off x="6037571" y="1742497"/>
              <a:ext cx="148933" cy="2650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9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87B81884-3340-4999-9FA5-F7AC0DC26775}" vid="{FC0FBCFE-8177-412D-AEC5-50F64B8703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Saraswat Lab 2020</dc:title>
  <dc:creator>Aravindh K</dc:creator>
  <cp:lastModifiedBy>Aravindh Kumar</cp:lastModifiedBy>
  <cp:revision>48</cp:revision>
  <dcterms:created xsi:type="dcterms:W3CDTF">2020-10-22T01:21:35Z</dcterms:created>
  <dcterms:modified xsi:type="dcterms:W3CDTF">2021-06-18T08:05:19Z</dcterms:modified>
</cp:coreProperties>
</file>