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38" autoAdjust="0"/>
  </p:normalViewPr>
  <p:slideViewPr>
    <p:cSldViewPr>
      <p:cViewPr varScale="1">
        <p:scale>
          <a:sx n="88" d="100"/>
          <a:sy n="88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79F20-5E2F-7F46-83C3-4A68D780EB95}" type="datetimeFigureOut">
              <a:rPr lang="en-US" smtClean="0"/>
              <a:t>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AED83-F0D4-1E4A-A5D2-C870F3F7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7.) ====================================== Mike Analysis =============</a:t>
            </a:r>
          </a:p>
          <a:p>
            <a:r>
              <a:rPr lang="en-US" dirty="0" smtClean="0"/>
              <a:t>@analysis for cardinality :5000</a:t>
            </a:r>
          </a:p>
          <a:p>
            <a:r>
              <a:rPr lang="en-US" dirty="0" smtClean="0"/>
              <a:t>      : k(Zeros)= 1527</a:t>
            </a:r>
          </a:p>
          <a:p>
            <a:r>
              <a:rPr lang="en-US" dirty="0" smtClean="0"/>
              <a:t>      : k(Ones)= 2387</a:t>
            </a:r>
          </a:p>
          <a:p>
            <a:r>
              <a:rPr lang="en-US" dirty="0" smtClean="0"/>
              <a:t>      : k(</a:t>
            </a:r>
            <a:r>
              <a:rPr lang="en-US" dirty="0" err="1" smtClean="0"/>
              <a:t>NegOne</a:t>
            </a:r>
            <a:r>
              <a:rPr lang="en-US" dirty="0" smtClean="0"/>
              <a:t>)= 1086</a:t>
            </a:r>
          </a:p>
          <a:p>
            <a:r>
              <a:rPr lang="en-US" dirty="0" smtClean="0"/>
              <a:t>score hits on this many monsters : 1301 AND dodged this many monsters: 1527</a:t>
            </a:r>
          </a:p>
          <a:p>
            <a:r>
              <a:rPr lang="en-US" dirty="0" smtClean="0"/>
              <a:t>Total </a:t>
            </a:r>
            <a:r>
              <a:rPr lang="en-US" dirty="0" err="1" smtClean="0"/>
              <a:t>aggressives</a:t>
            </a:r>
            <a:r>
              <a:rPr lang="en-US" dirty="0" smtClean="0"/>
              <a:t>:   2141.0 (% of total : 42.82)</a:t>
            </a:r>
          </a:p>
          <a:p>
            <a:r>
              <a:rPr lang="en-US" dirty="0" smtClean="0"/>
              <a:t> misclassified </a:t>
            </a:r>
            <a:r>
              <a:rPr lang="en-US" dirty="0" err="1" smtClean="0"/>
              <a:t>aggressives</a:t>
            </a:r>
            <a:r>
              <a:rPr lang="en-US" dirty="0" smtClean="0"/>
              <a:t>: abs(guessed </a:t>
            </a:r>
            <a:r>
              <a:rPr lang="en-US" dirty="0" err="1" smtClean="0"/>
              <a:t>aggro</a:t>
            </a:r>
            <a:r>
              <a:rPr lang="en-US" dirty="0" smtClean="0"/>
              <a:t> - total </a:t>
            </a:r>
            <a:r>
              <a:rPr lang="en-US" dirty="0" err="1" smtClean="0"/>
              <a:t>aggro</a:t>
            </a:r>
            <a:r>
              <a:rPr lang="en-US" dirty="0" smtClean="0"/>
              <a:t>) / total </a:t>
            </a:r>
            <a:r>
              <a:rPr lang="en-US" dirty="0" err="1" smtClean="0"/>
              <a:t>aggro</a:t>
            </a:r>
            <a:r>
              <a:rPr lang="en-US" dirty="0" smtClean="0"/>
              <a:t>              =0.622139187296</a:t>
            </a:r>
          </a:p>
          <a:p>
            <a:r>
              <a:rPr lang="en-US" dirty="0" smtClean="0"/>
              <a:t> positively classified </a:t>
            </a:r>
            <a:r>
              <a:rPr lang="en-US" dirty="0" err="1" smtClean="0"/>
              <a:t>aggressives</a:t>
            </a:r>
            <a:r>
              <a:rPr lang="en-US" dirty="0" smtClean="0"/>
              <a:t>: 1- (abs(guessed </a:t>
            </a:r>
            <a:r>
              <a:rPr lang="en-US" dirty="0" err="1" smtClean="0"/>
              <a:t>aggro</a:t>
            </a:r>
            <a:r>
              <a:rPr lang="en-US" dirty="0" smtClean="0"/>
              <a:t> - total </a:t>
            </a:r>
            <a:r>
              <a:rPr lang="en-US" dirty="0" err="1" smtClean="0"/>
              <a:t>aggro</a:t>
            </a:r>
            <a:r>
              <a:rPr lang="en-US" dirty="0" smtClean="0"/>
              <a:t>) / total </a:t>
            </a:r>
            <a:r>
              <a:rPr lang="en-US" dirty="0" err="1" smtClean="0"/>
              <a:t>aggro</a:t>
            </a:r>
            <a:r>
              <a:rPr lang="en-US" dirty="0" smtClean="0"/>
              <a:t>) =0.377860812704</a:t>
            </a:r>
          </a:p>
          <a:p>
            <a:r>
              <a:rPr lang="en-US" dirty="0" smtClean="0"/>
              <a:t>Total passives:      2859.0 (% of total : 57.18)</a:t>
            </a:r>
          </a:p>
          <a:p>
            <a:r>
              <a:rPr lang="en-US" dirty="0" smtClean="0"/>
              <a:t> misclassified passives: abs(guessed passive - total passive) / total passive             =0.465897166842</a:t>
            </a:r>
          </a:p>
          <a:p>
            <a:r>
              <a:rPr lang="en-US" dirty="0" smtClean="0"/>
              <a:t> positively classified passives: 1-(abs(guessed passive - total passive) / total passive) =0.534102833158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score                                     : 1301</a:t>
            </a:r>
          </a:p>
          <a:p>
            <a:r>
              <a:rPr lang="en-US" dirty="0" smtClean="0"/>
              <a:t>max potential score (assume no aggressive): 2859.0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success ratio:                                                   score/max score       = 0.45505421476</a:t>
            </a:r>
          </a:p>
          <a:p>
            <a:r>
              <a:rPr lang="en-US" dirty="0" smtClean="0"/>
              <a:t>successful classification mean: (classified </a:t>
            </a:r>
            <a:r>
              <a:rPr lang="en-US" dirty="0" err="1" smtClean="0"/>
              <a:t>aggressives</a:t>
            </a:r>
            <a:r>
              <a:rPr lang="en-US" dirty="0" smtClean="0"/>
              <a:t> + classified passives)/2       = 0.455981822931</a:t>
            </a:r>
          </a:p>
          <a:p>
            <a:r>
              <a:rPr lang="en-US" dirty="0" smtClean="0"/>
              <a:t>   failure classification mean: (misclassified </a:t>
            </a:r>
            <a:r>
              <a:rPr lang="en-US" dirty="0" err="1" smtClean="0"/>
              <a:t>aggressives</a:t>
            </a:r>
            <a:r>
              <a:rPr lang="en-US" dirty="0" smtClean="0"/>
              <a:t> + misclassified passives)/2 = 0.544018177069</a:t>
            </a:r>
          </a:p>
          <a:p>
            <a:r>
              <a:rPr lang="en-US" dirty="0" smtClean="0"/>
              <a:t>Final hypothesis fitness                                                               = 0.689029657357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8.) ====================================== Carl Analysis =============</a:t>
            </a:r>
          </a:p>
          <a:p>
            <a:r>
              <a:rPr lang="en-US" dirty="0" smtClean="0"/>
              <a:t>Total </a:t>
            </a:r>
            <a:r>
              <a:rPr lang="en-US" dirty="0" err="1" smtClean="0"/>
              <a:t>aggressives</a:t>
            </a:r>
            <a:r>
              <a:rPr lang="en-US" dirty="0" smtClean="0"/>
              <a:t>:   2141.0 (0.4282)</a:t>
            </a:r>
          </a:p>
          <a:p>
            <a:r>
              <a:rPr lang="en-US" dirty="0" smtClean="0"/>
              <a:t>Total passives:      2859.0 (0.5718)</a:t>
            </a:r>
          </a:p>
          <a:p>
            <a:endParaRPr lang="en-US" dirty="0" smtClean="0"/>
          </a:p>
          <a:p>
            <a:r>
              <a:rPr lang="en-US" dirty="0" smtClean="0"/>
              <a:t>Guessed </a:t>
            </a:r>
            <a:r>
              <a:rPr lang="en-US" dirty="0" err="1" smtClean="0"/>
              <a:t>aggressives</a:t>
            </a:r>
            <a:r>
              <a:rPr lang="en-US" dirty="0" smtClean="0"/>
              <a:t>: 3473.0 (0.6946)</a:t>
            </a:r>
          </a:p>
          <a:p>
            <a:r>
              <a:rPr lang="en-US" dirty="0" smtClean="0"/>
              <a:t>Guessed passives:    1527.0 (0.3054)</a:t>
            </a:r>
          </a:p>
          <a:p>
            <a:endParaRPr lang="en-US" dirty="0" smtClean="0"/>
          </a:p>
          <a:p>
            <a:r>
              <a:rPr lang="en-US" dirty="0" smtClean="0"/>
              <a:t>guessed </a:t>
            </a:r>
            <a:r>
              <a:rPr lang="en-US" dirty="0" err="1" smtClean="0"/>
              <a:t>aggro</a:t>
            </a:r>
            <a:r>
              <a:rPr lang="en-US" dirty="0" smtClean="0"/>
              <a:t> - total </a:t>
            </a:r>
            <a:r>
              <a:rPr lang="en-US" dirty="0" err="1" smtClean="0"/>
              <a:t>aggro</a:t>
            </a:r>
            <a:r>
              <a:rPr lang="en-US" dirty="0" smtClean="0"/>
              <a:t> = 1332.0 missed points</a:t>
            </a:r>
          </a:p>
          <a:p>
            <a:r>
              <a:rPr lang="en-US" dirty="0" err="1" smtClean="0"/>
              <a:t>guessed_passive</a:t>
            </a:r>
            <a:r>
              <a:rPr lang="en-US" dirty="0" smtClean="0"/>
              <a:t> - total passive = -1332.0 </a:t>
            </a:r>
            <a:r>
              <a:rPr lang="en-US" dirty="0" err="1" smtClean="0"/>
              <a:t>miscategorized</a:t>
            </a:r>
            <a:r>
              <a:rPr lang="en-US" dirty="0" smtClean="0"/>
              <a:t> passive</a:t>
            </a:r>
          </a:p>
          <a:p>
            <a:r>
              <a:rPr lang="en-US" dirty="0" smtClean="0"/>
              <a:t>Total passive - </a:t>
            </a:r>
            <a:r>
              <a:rPr lang="en-US" dirty="0" err="1" smtClean="0"/>
              <a:t>Agressives</a:t>
            </a:r>
            <a:r>
              <a:rPr lang="en-US" dirty="0" smtClean="0"/>
              <a:t> we lost points to(1332.0) = Score:1527.0</a:t>
            </a:r>
          </a:p>
          <a:p>
            <a:endParaRPr lang="en-US" dirty="0" smtClean="0"/>
          </a:p>
          <a:p>
            <a:r>
              <a:rPr lang="en-US" dirty="0" smtClean="0"/>
              <a:t>    We incorrectly categorized 1332.0 passives as aggressive (0.2664)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Total categorized correctly: 3668.0 (0.7336)</a:t>
            </a:r>
          </a:p>
          <a:p>
            <a:r>
              <a:rPr lang="en-US" dirty="0" smtClean="0"/>
              <a:t>Final hypothesis fitness:    0.689029657357</a:t>
            </a:r>
          </a:p>
          <a:p>
            <a:endParaRPr lang="en-US" dirty="0" smtClean="0"/>
          </a:p>
          <a:p>
            <a:r>
              <a:rPr lang="en-US" dirty="0" smtClean="0"/>
              <a:t>ratio of total passive to number monsters : 0.5718</a:t>
            </a:r>
          </a:p>
          <a:p>
            <a:r>
              <a:rPr lang="en-US" dirty="0" smtClean="0"/>
              <a:t>maximum outcome value: 2859.0 (0.5718)</a:t>
            </a:r>
          </a:p>
          <a:p>
            <a:r>
              <a:rPr lang="en-US" dirty="0" smtClean="0"/>
              <a:t>actual outcome value:  1301.0 (0.2602)</a:t>
            </a:r>
          </a:p>
          <a:p>
            <a:r>
              <a:rPr lang="en-US" dirty="0" smtClean="0"/>
              <a:t>outcome ratio:         0.45505421476</a:t>
            </a:r>
          </a:p>
          <a:p>
            <a:endParaRPr lang="en-US" dirty="0" smtClean="0"/>
          </a:p>
          <a:p>
            <a:r>
              <a:rPr lang="en-US" dirty="0" smtClean="0"/>
              <a:t>SCORE: 1301.0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AED83-F0D4-1E4A-A5D2-C870F3F78E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fdecomite - Creative Commons Attribution License  https://www.flickr.com/photos/21649179@N00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jrmllvr - Creative Commons Attribution License  https://www.flickr.com/photos/70117145@N05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FromSandToGlass - Creative Commons Attribution License  https://www.flickr.com/photos/22929260@N06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Andy.Schultz - Creative Commons Attribution-NonCommercial-ShareAlike License  https://www.flickr.com/photos/63262340@N00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kevin dooley - Creative Commons Attribution License  https://www.flickr.com/photos/12836528@N00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Stuck in Customs - Creative Commons Attribution-NonCommercial-ShareAlike License  https://www.flickr.com/photos/95572727@N00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tsmall - Creative Commons Attribution-ShareAlike License  https://www.flickr.com/photos/61174949@N00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kevin dooley - Creative Commons Attribution License  https://www.flickr.com/photos/12836528@N00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jm_escalante - Creative Commons Attribution-NonCommercial-ShareAlike License  https://www.flickr.com/photos/27559155@N00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atxryan - Creative Commons Attribution-NonCommercial-ShareAlike License  https://www.flickr.com/photos/57134288@N00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jm_escalante - Creative Commons Attribution-NonCommercial-ShareAlike License  https://www.flickr.com/photos/27559155@N00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atxryan - Creative Commons Attribution-NonCommercial-ShareAlike License  https://www.flickr.com/photos/57134288@N00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Ashley Campbell Photography - Creative Commons Attribution License  https://www.flickr.com/photos/45916771@N03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nist6ss - Creative Commons Attribution-ShareAlike License  https://www.flickr.com/photos/53771866@N05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jrmllvr - Creative Commons Attribution License  https://www.flickr.com/photos/70117145@N05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814</Words>
  <Application>Microsoft Macintosh PowerPoint</Application>
  <PresentationFormat>On-screen Show (4:3)</PresentationFormat>
  <Paragraphs>76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Michael Shomsky</cp:lastModifiedBy>
  <cp:revision>2</cp:revision>
  <dcterms:created xsi:type="dcterms:W3CDTF">2015-08-11T15:51:23Z</dcterms:created>
  <dcterms:modified xsi:type="dcterms:W3CDTF">2015-08-11T15:51:20Z</dcterms:modified>
</cp:coreProperties>
</file>