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9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DF96-0021-EE44-BBFF-D4D9C2055F2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AE370-F74A-A14E-B6EE-07E904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E370-F74A-A14E-B6EE-07E9040EC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E370-F74A-A14E-B6EE-07E9040EC6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B27AAFFF-1D9B-784A-85A0-20C32D355A9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9285778-99F9-8346-AE54-F6BE1A0670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28" y="3746982"/>
            <a:ext cx="7772400" cy="1470025"/>
          </a:xfrm>
        </p:spPr>
        <p:txBody>
          <a:bodyPr/>
          <a:lstStyle/>
          <a:p>
            <a:r>
              <a:rPr lang="en-US" dirty="0" smtClean="0"/>
              <a:t>Time Series Perceptron</a:t>
            </a:r>
            <a:br>
              <a:rPr lang="en-US" dirty="0" smtClean="0"/>
            </a:br>
            <a:r>
              <a:rPr lang="en-US" dirty="0" smtClean="0"/>
              <a:t>from ML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linear classifier</a:t>
            </a:r>
          </a:p>
          <a:p>
            <a:r>
              <a:rPr lang="en-US" dirty="0" smtClean="0"/>
              <a:t>Supervised</a:t>
            </a:r>
          </a:p>
          <a:p>
            <a:r>
              <a:rPr lang="en-US" dirty="0" smtClean="0"/>
              <a:t>Binary classifier</a:t>
            </a:r>
          </a:p>
          <a:p>
            <a:r>
              <a:rPr lang="en-US" dirty="0" smtClean="0"/>
              <a:t>Simple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65000"/>
                  </a:schemeClr>
                </a:solidFill>
              </a:rPr>
              <a:t>Dr. Perceptron: Now, consider the following: You were admitted to this robot asylum. Therefore, you must be a robot. Diagnosis complete.</a:t>
            </a:r>
            <a:endParaRPr lang="en-US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 descr="230px-Perceptr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34" y="1417638"/>
            <a:ext cx="2921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InputVector</a:t>
            </a:r>
            <a:r>
              <a:rPr lang="en-US" dirty="0" smtClean="0"/>
              <a:t> size (1xN)</a:t>
            </a:r>
          </a:p>
          <a:p>
            <a:r>
              <a:rPr lang="en-US" dirty="0" err="1" smtClean="0"/>
              <a:t>WeightVector</a:t>
            </a:r>
            <a:r>
              <a:rPr lang="en-US" dirty="0" smtClean="0"/>
              <a:t> Transposed (Nx1)</a:t>
            </a:r>
          </a:p>
          <a:p>
            <a:r>
              <a:rPr lang="en-US" dirty="0" smtClean="0"/>
              <a:t>Scalar Result (1xN dot Nx1 = 1x1)</a:t>
            </a:r>
          </a:p>
          <a:p>
            <a:r>
              <a:rPr lang="en-US" dirty="0" smtClean="0"/>
              <a:t>Threshold function converts numerical to </a:t>
            </a:r>
            <a:r>
              <a:rPr lang="en-US" dirty="0" err="1" smtClean="0"/>
              <a:t>boolean</a:t>
            </a:r>
            <a:r>
              <a:rPr lang="en-US" dirty="0" smtClean="0"/>
              <a:t> result</a:t>
            </a:r>
          </a:p>
          <a:p>
            <a:pPr lvl="1"/>
            <a:r>
              <a:rPr lang="en-US" dirty="0" smtClean="0"/>
              <a:t>Example: if output &gt;0.5 then true else false</a:t>
            </a:r>
          </a:p>
          <a:p>
            <a:r>
              <a:rPr lang="en-US" dirty="0" smtClean="0"/>
              <a:t>Weights are modified by a learning rate until the desired output is fully trained or partially trained </a:t>
            </a:r>
          </a:p>
          <a:p>
            <a:r>
              <a:rPr lang="en-US" dirty="0"/>
              <a:t>Weights are applied to each input which results in a number filtered by a threshold function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89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1500" y="4163950"/>
            <a:ext cx="720529" cy="1599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3885" y="4163950"/>
            <a:ext cx="720529" cy="15996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3186" y="4163950"/>
            <a:ext cx="720529" cy="1599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2168" y="4163950"/>
            <a:ext cx="720529" cy="1599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0"/>
            <a:endCxn id="15" idx="2"/>
          </p:cNvCxnSpPr>
          <p:nvPr/>
        </p:nvCxnSpPr>
        <p:spPr>
          <a:xfrm flipV="1">
            <a:off x="1941765" y="2515465"/>
            <a:ext cx="1642307" cy="1648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15" idx="3"/>
          </p:cNvCxnSpPr>
          <p:nvPr/>
        </p:nvCxnSpPr>
        <p:spPr>
          <a:xfrm flipV="1">
            <a:off x="3114150" y="2878112"/>
            <a:ext cx="645191" cy="1285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15" idx="4"/>
          </p:cNvCxnSpPr>
          <p:nvPr/>
        </p:nvCxnSpPr>
        <p:spPr>
          <a:xfrm flipH="1" flipV="1">
            <a:off x="4182478" y="3028326"/>
            <a:ext cx="170973" cy="1135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15" idx="5"/>
          </p:cNvCxnSpPr>
          <p:nvPr/>
        </p:nvCxnSpPr>
        <p:spPr>
          <a:xfrm flipH="1" flipV="1">
            <a:off x="4605614" y="2878112"/>
            <a:ext cx="826819" cy="1285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84072" y="2002603"/>
            <a:ext cx="1196811" cy="10257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993186" y="2344511"/>
            <a:ext cx="329987" cy="12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93186" y="2356722"/>
            <a:ext cx="189292" cy="219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993186" y="2576520"/>
            <a:ext cx="189292" cy="183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93186" y="2759685"/>
            <a:ext cx="329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19641" y="3409993"/>
            <a:ext cx="3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35" name="Straight Connector 34"/>
          <p:cNvCxnSpPr>
            <a:stCxn id="15" idx="6"/>
          </p:cNvCxnSpPr>
          <p:nvPr/>
        </p:nvCxnSpPr>
        <p:spPr>
          <a:xfrm flipV="1">
            <a:off x="4780883" y="2491043"/>
            <a:ext cx="1313082" cy="24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66351" y="2515465"/>
            <a:ext cx="1196811" cy="2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971840" y="2173217"/>
            <a:ext cx="1428845" cy="68449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&gt;0.5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05995" y="2207188"/>
            <a:ext cx="61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0" idx="2"/>
          </p:cNvCxnSpPr>
          <p:nvPr/>
        </p:nvCxnSpPr>
        <p:spPr>
          <a:xfrm rot="16200000" flipH="1">
            <a:off x="7298571" y="2245405"/>
            <a:ext cx="552282" cy="17768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05995" y="3028326"/>
            <a:ext cx="65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47780" y="3446413"/>
            <a:ext cx="3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710491" y="3409995"/>
            <a:ext cx="3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660570" y="3446411"/>
            <a:ext cx="3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581500" y="6068864"/>
            <a:ext cx="5428391" cy="2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73400" y="6093286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7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8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Time-Series Perceptron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1500" y="4163950"/>
            <a:ext cx="720529" cy="7692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3885" y="4163950"/>
            <a:ext cx="720529" cy="7692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3186" y="4163950"/>
            <a:ext cx="720529" cy="7692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2168" y="4163950"/>
            <a:ext cx="720529" cy="7692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0"/>
            <a:endCxn id="15" idx="2"/>
          </p:cNvCxnSpPr>
          <p:nvPr/>
        </p:nvCxnSpPr>
        <p:spPr>
          <a:xfrm flipV="1">
            <a:off x="1941765" y="2515465"/>
            <a:ext cx="1642307" cy="1648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15" idx="3"/>
          </p:cNvCxnSpPr>
          <p:nvPr/>
        </p:nvCxnSpPr>
        <p:spPr>
          <a:xfrm flipV="1">
            <a:off x="3114150" y="2878112"/>
            <a:ext cx="645191" cy="1285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15" idx="4"/>
          </p:cNvCxnSpPr>
          <p:nvPr/>
        </p:nvCxnSpPr>
        <p:spPr>
          <a:xfrm flipH="1" flipV="1">
            <a:off x="4182478" y="3028326"/>
            <a:ext cx="170973" cy="1135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15" idx="5"/>
          </p:cNvCxnSpPr>
          <p:nvPr/>
        </p:nvCxnSpPr>
        <p:spPr>
          <a:xfrm flipH="1" flipV="1">
            <a:off x="4605614" y="2878112"/>
            <a:ext cx="826819" cy="1285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84072" y="2002603"/>
            <a:ext cx="1196811" cy="10257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993186" y="2344511"/>
            <a:ext cx="329987" cy="12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93186" y="2356722"/>
            <a:ext cx="189292" cy="219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993186" y="2576520"/>
            <a:ext cx="189292" cy="183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93186" y="2759685"/>
            <a:ext cx="329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6"/>
          </p:cNvCxnSpPr>
          <p:nvPr/>
        </p:nvCxnSpPr>
        <p:spPr>
          <a:xfrm flipV="1">
            <a:off x="4780883" y="2491043"/>
            <a:ext cx="1313082" cy="24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66351" y="2515465"/>
            <a:ext cx="1196811" cy="2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6093964" y="2173217"/>
            <a:ext cx="1294509" cy="68449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&gt;0.5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05995" y="2207188"/>
            <a:ext cx="61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0" idx="2"/>
          </p:cNvCxnSpPr>
          <p:nvPr/>
        </p:nvCxnSpPr>
        <p:spPr>
          <a:xfrm rot="16200000" flipH="1">
            <a:off x="7326049" y="2272883"/>
            <a:ext cx="552282" cy="17219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05995" y="3028326"/>
            <a:ext cx="65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81500" y="5268808"/>
            <a:ext cx="720529" cy="7692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53885" y="5268808"/>
            <a:ext cx="720529" cy="7692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93186" y="5268808"/>
            <a:ext cx="720529" cy="7692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72168" y="5268808"/>
            <a:ext cx="720529" cy="7692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42813" y="5268808"/>
            <a:ext cx="720529" cy="7692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266351" y="5268808"/>
            <a:ext cx="720529" cy="7692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319752" y="5268808"/>
            <a:ext cx="720529" cy="7692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199" y="756677"/>
            <a:ext cx="667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Trains after each update input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Responds to frequency events that recur in a </a:t>
            </a:r>
            <a:r>
              <a:rPr lang="en-US" dirty="0" err="1" smtClean="0"/>
              <a:t>modded</a:t>
            </a:r>
            <a:r>
              <a:rPr lang="en-US" dirty="0" smtClean="0"/>
              <a:t> universe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Mod 4 perceptron presented with recurrent </a:t>
            </a:r>
            <a:r>
              <a:rPr lang="en-US" dirty="0" smtClean="0"/>
              <a:t>event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Weights updated and trained after input is updated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581500" y="6325295"/>
            <a:ext cx="5428391" cy="2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73400" y="6349717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58580" y="3397658"/>
            <a:ext cx="3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0965" y="3409995"/>
            <a:ext cx="3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81927" y="3397658"/>
            <a:ext cx="3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05614" y="3409995"/>
            <a:ext cx="3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9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32E-6 -1.8737E-7 L 0.00139 -0.1566 " pathEditMode="relative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595E-6 -1.32084E-6 L -0.00121 -0.15683 " pathEditMode="relative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-0.00191 -0.15683 " pathEditMode="relative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47 L 0.00017 -0.15683 " pathEditMode="relative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3.51839E-6 C -0.00243 0.01296 -0.01735 0.01365 -0.02603 0.0162 C -0.03505 0.02198 -0.04442 0.0229 -0.05397 0.02684 C -0.07358 0.03447 -0.09267 0.03817 -0.1128 0.04095 C -0.12999 0.04881 -0.15081 0.04904 -0.16886 0.05159 C -0.17736 0.0539 -0.18587 0.05413 -0.1942 0.05714 C -0.33304 0.05552 -0.3405 0.06015 -0.43058 0.04465 C -0.43596 0.0421 -0.43995 0.03563 -0.44515 0.03401 C -0.45175 0.03169 -0.45678 0.02869 -0.46251 0.02499 C -0.46893 0.02059 -0.47709 0.01897 -0.48386 0.0162 C -0.48767 0.01111 -0.48958 0.00625 -0.49184 -3.51839E-6 C -0.49566 -0.02405 -0.50138 -0.04719 -0.5052 -0.07101 C -0.50486 -0.09669 -0.5111 -0.12861 -0.50121 -0.1529 " pathEditMode="relative" ptsTypes="ffffffffffff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3384E-6 -3.79366E-7 C -0.00851 0.01134 -0.0151 0.02499 -0.02395 0.03563 C -0.05589 0.07356 -0.11247 0.09716 -0.15342 0.10502 C -0.16592 0.10734 -0.17859 0.10965 -0.19091 0.11219 C -0.19681 0.11312 -0.20827 0.11566 -0.20827 0.11566 C -0.24922 0.11497 -0.29018 0.11798 -0.33097 0.11405 C -0.34502 0.11266 -0.37435 0.09808 -0.3898 0.08906 C -0.39692 0.0849 -0.43683 0.06454 -0.44724 0.05529 C -0.45124 0.05159 -0.4554 0.04835 -0.45922 0.04465 C -0.46339 0.04049 -0.46703 0.03586 -0.47119 0.03216 C -0.47744 0.02637 -0.483 0.02429 -0.48855 0.01782 C -0.49792 0.00694 -0.50209 -0.00994 -0.50868 -0.02313 C -0.51198 -0.0414 -0.50747 -0.01827 -0.51267 -0.03724 C -0.51562 -0.04742 -0.51701 -0.05898 -0.51788 -0.06939 C -0.51667 -0.12607 -0.52205 -0.11057 -0.51129 -0.13879 C -0.50868 -0.14619 -0.50816 -0.15406 -0.50191 -0.15637 C -0.49896 -0.16076 -0.50035 -0.15891 -0.49792 -0.16192 " pathEditMode="relative" ptsTypes="ffffffffffffffff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765E-6 -3.79366E-7 C -0.05727 0.0236 -0.11958 0.05136 -0.17893 0.06061 C -0.20792 0.05945 -0.2369 0.05876 -0.26571 0.05714 C -0.27543 0.05645 -0.28515 0.04696 -0.29504 0.04465 C -0.30615 0.0384 -0.31829 0.03378 -0.32836 0.02499 C -0.34433 0.01088 -0.35786 -0.00717 -0.37105 -0.02475 C -0.37852 -0.03469 -0.37661 -0.02937 -0.38442 -0.03724 C -0.39136 -0.04418 -0.3983 -0.05274 -0.40455 -0.06037 C -0.41409 -0.07171 -0.42347 -0.0842 -0.43249 -0.09599 C -0.43718 -0.10201 -0.43856 -0.10802 -0.44447 -0.11196 C -0.44846 -0.11913 -0.45245 -0.12676 -0.45783 -0.13162 C -0.45991 -0.13624 -0.4613 -0.14133 -0.46321 -0.14573 C -0.46599 -0.15174 -0.47015 -0.15729 -0.47258 -0.16354 " pathEditMode="relative" ptsTypes="ffffffffffff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Insights after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Guarded against a staggered set</a:t>
            </a:r>
          </a:p>
          <a:p>
            <a:pPr lvl="1"/>
            <a:r>
              <a:rPr lang="en-US" dirty="0" smtClean="0"/>
              <a:t>Positively trained series data</a:t>
            </a:r>
          </a:p>
          <a:p>
            <a:pPr lvl="1"/>
            <a:r>
              <a:rPr lang="en-US" dirty="0" smtClean="0"/>
              <a:t>Easy to code / unit test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Needed multiple </a:t>
            </a:r>
            <a:r>
              <a:rPr lang="en-US" dirty="0" err="1" smtClean="0"/>
              <a:t>perceptrons</a:t>
            </a:r>
            <a:r>
              <a:rPr lang="en-US" dirty="0" smtClean="0"/>
              <a:t> with varying inputs to train on events that recur at different frequencies</a:t>
            </a:r>
          </a:p>
          <a:p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A degenerate perceptron (1 input) we used with an associated fitness value, trained well, and possibly was an indicator for randomness</a:t>
            </a:r>
            <a:r>
              <a:rPr lang="en-US" dirty="0" smtClean="0"/>
              <a:t>/unordered input </a:t>
            </a:r>
            <a:r>
              <a:rPr lang="en-US" dirty="0" smtClean="0"/>
              <a:t>when compared to other </a:t>
            </a:r>
            <a:r>
              <a:rPr lang="en-US" dirty="0" err="1" smtClean="0"/>
              <a:t>perceptrons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0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7" y="2413133"/>
            <a:ext cx="7581901" cy="165398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17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84</TotalTime>
  <Words>254</Words>
  <Application>Microsoft Macintosh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Orbit</vt:lpstr>
      <vt:lpstr>Time Series Perceptron from ML Hackathon</vt:lpstr>
      <vt:lpstr>What is a perceptron</vt:lpstr>
      <vt:lpstr>Perceptron</vt:lpstr>
      <vt:lpstr>Perceptron</vt:lpstr>
      <vt:lpstr>Time-Series Perceptron </vt:lpstr>
      <vt:lpstr>Insights after implementation</vt:lpstr>
      <vt:lpstr>Thank You</vt:lpstr>
    </vt:vector>
  </TitlesOfParts>
  <Company>ATG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Shomsky</dc:creator>
  <cp:lastModifiedBy>Michael Shomsky</cp:lastModifiedBy>
  <cp:revision>11</cp:revision>
  <dcterms:created xsi:type="dcterms:W3CDTF">2015-08-11T17:28:42Z</dcterms:created>
  <dcterms:modified xsi:type="dcterms:W3CDTF">2015-08-12T22:41:22Z</dcterms:modified>
</cp:coreProperties>
</file>