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Clifford Meek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Show elm reactor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vatars0.githubusercontent.com/u/4359353?v=3&amp;s=280" TargetMode="External"/><Relationship Id="rId4" Type="http://schemas.openxmlformats.org/officeDocument/2006/relationships/hyperlink" Target="http://elm-lang.org/assets/home/embed.png" TargetMode="External"/><Relationship Id="rId5" Type="http://schemas.openxmlformats.org/officeDocument/2006/relationships/hyperlink" Target="http://elm-lang.org/" TargetMode="External"/><Relationship Id="rId6" Type="http://schemas.openxmlformats.org/officeDocument/2006/relationships/hyperlink" Target="https://guide.elm-lang.org/architecture/" TargetMode="External"/><Relationship Id="rId7" Type="http://schemas.openxmlformats.org/officeDocument/2006/relationships/hyperlink" Target="http://www.gizra.com/content/thinking-choosing-elm/" TargetMode="External"/><Relationship Id="rId8" Type="http://schemas.openxmlformats.org/officeDocument/2006/relationships/hyperlink" Target="http://futurice.com/blog/elm-in-the-real-worl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 Talk by CJ Meeks</a:t>
            </a:r>
          </a:p>
        </p:txBody>
      </p:sp>
      <p:pic>
        <p:nvPicPr>
          <p:cNvPr descr="elmlogo.pn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62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https://avatars0.githubusercontent.com/u/4359353?v=3&amp;s=280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http://elm-lang.org/assets/home/embed.png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http://elm-lang.org/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https://guide.elm-lang.org/architecture/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http://www.gizra.com/content/thinking-choosing-elm/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http://futurice.com/blog/elm-in-the-real-world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Designed by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Evan Czaplicki in 2012 as his senior thesis at Harvard</a:t>
            </a:r>
          </a:p>
          <a:p>
            <a:pPr indent="-228600" lvl="0" marL="45720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Elm aims to provide a more pleasant experience developing the frontend of web apps</a:t>
            </a:r>
          </a:p>
        </p:txBody>
      </p:sp>
      <p:pic>
        <p:nvPicPr>
          <p:cNvPr descr="evan.jpe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0" y="2657275"/>
            <a:ext cx="2406400" cy="2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Elm?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Elm is a functional language for creating web applications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Uses a functional reactive programming style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Compiles to Javascript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Since it is a pure functional language it can create a graphical layout without any destructive updates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Cambria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Write HTML and CSS directly in elm file</a:t>
            </a:r>
          </a:p>
          <a:p>
            <a:pPr indent="-3810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Syntax is compact</a:t>
            </a:r>
          </a:p>
          <a:p>
            <a:pPr indent="-3810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No runtime errors</a:t>
            </a:r>
          </a:p>
          <a:p>
            <a:pPr indent="-3810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Elm-reactor - browser based compiler</a:t>
            </a:r>
          </a:p>
          <a:p>
            <a:pPr indent="-3810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Pure functions</a:t>
            </a:r>
          </a:p>
          <a:p>
            <a:pPr indent="-3810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Immutability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Interop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Very easy to try out elm since it compiles to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mbed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5" y="2372175"/>
            <a:ext cx="6430924" cy="15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Great Performance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enchmark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6475"/>
            <a:ext cx="8207574" cy="42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Model-The State of your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Update-A way to update your state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View-A way to view your state as 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lm-pattern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300" y="2246000"/>
            <a:ext cx="3759300" cy="2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not JS(subjective)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compiler stops you from screwing things 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It’s </a:t>
            </a:r>
            <a:r>
              <a:rPr lang="en"/>
              <a:t>fast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framework is built into the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to write horrible code(elm-format)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learn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its own package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documentation, not great for beginners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not mainstream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 is very small(Less tutorials and help)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learning curve because of a different syntax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 have to make your own libraries as the language is only 4 years 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in Beta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