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402500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Distributed Shared Memory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0202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000000"/>
                </a:solidFill>
              </a:rPr>
              <a:t>Christopher Mersman</a:t>
            </a:r>
          </a:p>
          <a:p>
            <a:pPr algn="r" rtl="0" lvl="0">
              <a:buNone/>
            </a:pPr>
            <a:r>
              <a:rPr lang="en">
                <a:solidFill>
                  <a:srgbClr val="000000"/>
                </a:solidFill>
              </a:rPr>
              <a:t>Bradley M Richards</a:t>
            </a:r>
          </a:p>
          <a:p>
            <a:pPr algn="r">
              <a:buNone/>
            </a:pPr>
            <a:r>
              <a:rPr lang="en">
                <a:solidFill>
                  <a:srgbClr val="000000"/>
                </a:solidFill>
              </a:rPr>
              <a:t>Matt Rakel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6074100" x="2124600"/>
            <a:ext cy="454500" cx="4894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CS455: </a:t>
            </a:r>
            <a:r>
              <a:rPr lang="en" i="1"/>
              <a:t>Introduction to Distributed Systems</a:t>
            </a:r>
            <a:r>
              <a:rPr lang="en"/>
              <a:t> [Spring 2013]</a:t>
            </a:r>
          </a:p>
          <a:p>
            <a:pPr>
              <a:buNone/>
            </a:pPr>
            <a:r>
              <a:rPr lang="en" i="1"/>
              <a:t>Dept. of Computer Science</a:t>
            </a:r>
            <a:r>
              <a:rPr lang="en"/>
              <a:t>, Colorado State University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Why is the Problem Important?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1153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Faster Data Processing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Processors are increasing exponentially</a:t>
            </a:r>
          </a:p>
          <a:p>
            <a:r>
              <a:t/>
            </a:r>
          </a:p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598425" x="457200"/>
            <a:ext cy="1153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Parallel Programming Accessibility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Dividing the work and distributing resources</a:t>
            </a:r>
          </a:p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3592225" x="457200"/>
            <a:ext cy="1153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Large Data Sets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When memory cannot be confined to a single device</a:t>
            </a:r>
          </a:p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4594850" x="457200"/>
            <a:ext cy="1153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Cloud Computing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Current trend in computing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 Characterization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Concurrency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Large number of execution paths.</a:t>
            </a:r>
          </a:p>
          <a:p>
            <a:pPr rtl="0" lvl="0" indent="0" marL="0">
              <a:buNone/>
            </a:pPr>
            <a:r>
              <a:rPr lang="en"/>
              <a:t>	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Latency / Network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Increased Contention and Latency Limit Scalability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Consistency / Coherence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Synchronized and correct output 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Design Issues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Trade-off Space for Solutions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Software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Single Reader / Single Writer	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Multi Reader / Single Writer	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Centralized Manager Algorithm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Fixed Distributed Manager Algorithm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Broadcast Distributed Manager Algorithm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Multi Reader / Multi Writer - RISKY!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Hardware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Cache Coherent Nonuniform Memory Architectures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Cache-only Memory Architectures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Reflective Memory Systems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Hardware vs Software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Performance vs Cost / Scalability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Dominant Approaches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Software Solutions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Ivy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Original Software Proposal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Very inefficient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Mermaid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First on Heterogeneous Environment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Needs Data Conversion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Munin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Uses multiple-consistency protocols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Supports multiple concurrent writers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Dominant Approaches </a:t>
            </a:r>
          </a:p>
          <a:p>
            <a:pPr>
              <a:buNone/>
            </a:pPr>
            <a:r>
              <a:rPr lang="en"/>
              <a:t>Continued...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Hardware Solutions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Memnet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Ring-based multiprocessor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Goal is to decrease communications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Dash</a:t>
            </a:r>
            <a:r>
              <a:rPr lang="en"/>
              <a:t> </a:t>
            </a:r>
            <a:r>
              <a:rPr sz="2000" lang="en"/>
              <a:t>(Directory Architecture for Shared Memory)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Scalable directory-based DSM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Breaks memory into 4-Processor clusters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Merlin</a:t>
            </a:r>
            <a:r>
              <a:rPr lang="en"/>
              <a:t> </a:t>
            </a:r>
            <a:r>
              <a:rPr sz="2000" lang="en"/>
              <a:t>(Memory Routed Logical Interconnection Network)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Provides scalability to bus-based systems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Able to handle a heterogenous environment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Insights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Speeds up Performance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 simple solution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Central-Server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Software Solutions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Scalable and Portable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Hardware Solutions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Less Congestion and higher Performance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Hybrid Solution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Best of both worlds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Future Problem Space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Quantum Entanglement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Two particles share state over long distance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Requires only initial physical interaction</a:t>
            </a:r>
          </a:p>
          <a:p>
            <a:r>
              <a:t/>
            </a:r>
          </a:p>
          <a:p>
            <a:pPr rtl="0" lvl="0" indent="-419100" marL="45720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Instant point-to-point communication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 physical medium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Scalable to large networks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Routers could distribute quantum pairs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Already being tested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Quantum Cryptography already used in Switzerland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Quantum repeaters being developed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Trade-off Space and Future Solutions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Range of Quantum Entanglement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100m - not even a datacenter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Inside range, location doesn't matter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 difference between same or different rack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Quantum Entanglement is fragile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External forces on one particle breaks the connection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Research could change this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Reliable repeaters and ion traps could keep entangled pairs connected indefinitely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Quantum computing has no real downside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Faster, more secure, and smaller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