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7"/>
    <p:restoredTop sz="83570"/>
  </p:normalViewPr>
  <p:slideViewPr>
    <p:cSldViewPr snapToGrid="0" snapToObjects="1">
      <p:cViewPr varScale="1">
        <p:scale>
          <a:sx n="88" d="100"/>
          <a:sy n="88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58C3-9754-9447-BE10-13154554F86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D67C-AC1D-3C49-A666-99E7C633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score is invariant to mean. Instead, use coefficient of variation </a:t>
            </a:r>
          </a:p>
          <a:p>
            <a:r>
              <a:rPr lang="en-US" dirty="0"/>
              <a:t>Try violins/box plots for parameters</a:t>
            </a:r>
          </a:p>
          <a:p>
            <a:r>
              <a:rPr lang="en-US" dirty="0"/>
              <a:t>Bar plot with error 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CD67C-AC1D-3C49-A666-99E7C633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36-9E69-450F-FE9F-BEFCF84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F523-4D5D-CAFE-84DA-476032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023E-B63F-2CC3-2752-DD464A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8021-4E8E-F5C5-E071-FF7C5A5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F87B-0395-2FF6-F0DC-14DC338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8D-CA9F-C7AB-818F-6568D27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578E-26B5-204A-20F7-537AF3E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21E-DB3E-BEA5-A370-078D2C7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3FAE-00E1-87CD-EADE-7392F12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C2-0AE5-ACE9-4849-B4EB9B1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78608-81C2-68F7-CDF8-2938A2BD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D1F8-3D84-A85B-6809-5001792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A10-037D-53A5-5F7C-917709C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896E-AAB7-E73B-1668-E0BF1AB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1580-7D62-1132-CCAF-3C3B832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9B9-1721-CFFA-D01A-FD174D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51B-AB9C-6E25-36DE-8E5ABC6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372C-68E0-3BDB-1210-CF5575A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B22-3FE1-5897-52C5-5BC54AB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035-FFD8-F859-51AD-B57F265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F61-6188-CFDC-4B28-6106A5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3166-36E6-9FCA-50F5-FFB56419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677-4911-385D-9972-BC48A61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2CB1-260B-9B38-2069-4D465B0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B4AE-705C-4286-8ED2-E261AD6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93B-AF47-3BE1-9A99-68549E0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75E9-FA8D-7631-77C3-AC290D89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99-410C-C812-B05F-3758B041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8DC-9436-7257-38A0-F5DB84C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95B-35AE-CC14-2DA5-D043C0E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3ABD-D8FF-69D3-71EC-D8373BE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F95-CC75-4924-9A74-AD12B7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0A30-71C3-466A-20D9-87754FB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6796-5C3D-C7D9-E8F0-C19E761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5F00-C32C-9ACE-18BB-1B98634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8796-F1A2-09C5-6D25-FBF210EE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F45B-2C27-9B52-C110-0FF19A5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EDDA-B3EF-3C3C-7980-E8DD6B7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549-5A09-901A-2D78-778C4B4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296-AECC-9A87-E0C9-4033FDE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797C-A65B-59E6-EFAD-609441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8B1A-38E4-0F9E-16F2-92A19B4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E420-04BD-4993-7A8E-EF7BCF7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07C4-28B9-8870-271E-53BC75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5AB2-BC3F-94C7-885D-2ACBD87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3D3-1846-D0BC-3E32-E7D99CB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6D1-FC5F-DF6C-1E4D-12721294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799-89AA-C46C-905E-5EA4235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A8C2-4ADB-4896-9E2A-5FB33BB1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EC-D0E7-28B3-FD44-6D2B313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5237-C9FC-4A8D-3249-11A5C20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4E95-BB21-8A78-6744-083E74A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AD-C708-A23A-11BC-E5314072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2E38-91E0-B4A1-6A67-284DA320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575-F7AD-3F86-7DE7-1EA55099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048-5F3A-181C-6806-4185A6E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150C-1880-4EE3-20DE-5683818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5141-7C07-CC58-3E7C-ADD539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70DE-D14E-1EFF-A4AF-F79E871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287-A337-527F-F590-34A2733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F2F1-E4B3-61CE-2969-6BBCE825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E950-7371-4A44-97D6-8899311B9D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90E-ECAE-38F7-6783-9F3A566B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30C-170F-7CF4-25D6-DFCB6B9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B41-4C03-510C-5272-C6C0B9BD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Bayesian optimization of dynamic pathways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BDD2-B65C-D95B-7A8C-839ABEFB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Charlotte Merzbacher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MSc Thesis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CDT in Biomedical AI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8095DF-19F0-F947-FFBC-92BA0E92DD1F}"/>
              </a:ext>
            </a:extLst>
          </p:cNvPr>
          <p:cNvGrpSpPr/>
          <p:nvPr/>
        </p:nvGrpSpPr>
        <p:grpSpPr>
          <a:xfrm>
            <a:off x="1990593" y="916442"/>
            <a:ext cx="5798112" cy="4571846"/>
            <a:chOff x="1037328" y="1157705"/>
            <a:chExt cx="5798112" cy="457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BAF9E-EC64-1EEE-192F-E501963CBAEF}"/>
                </a:ext>
              </a:extLst>
            </p:cNvPr>
            <p:cNvGrpSpPr/>
            <p:nvPr/>
          </p:nvGrpSpPr>
          <p:grpSpPr>
            <a:xfrm>
              <a:off x="1305550" y="1157705"/>
              <a:ext cx="5174823" cy="2850820"/>
              <a:chOff x="976098" y="1986530"/>
              <a:chExt cx="5174823" cy="28508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6A9ABD-9B7E-7FE6-D2E0-0EBB14A985B2}"/>
                  </a:ext>
                </a:extLst>
              </p:cNvPr>
              <p:cNvSpPr/>
              <p:nvPr/>
            </p:nvSpPr>
            <p:spPr>
              <a:xfrm>
                <a:off x="1604177" y="2715591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DEB493-927A-5416-CB1A-1A7FACE1C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369" y="2302070"/>
                <a:ext cx="336808" cy="413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8518A9-8E98-4E1F-8564-411200DC7D01}"/>
                  </a:ext>
                </a:extLst>
              </p:cNvPr>
              <p:cNvSpPr/>
              <p:nvPr/>
            </p:nvSpPr>
            <p:spPr>
              <a:xfrm>
                <a:off x="5733730" y="2718716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32221A-503E-D4E9-E820-9F276D2E0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39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E86FFF-87EB-883F-B48D-EE78A01DAA81}"/>
                  </a:ext>
                </a:extLst>
              </p:cNvPr>
              <p:cNvSpPr txBox="1"/>
              <p:nvPr/>
            </p:nvSpPr>
            <p:spPr>
              <a:xfrm>
                <a:off x="1643495" y="27395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76E46-7114-EC01-E1CD-A7D9F18EFBCF}"/>
                  </a:ext>
                </a:extLst>
              </p:cNvPr>
              <p:cNvSpPr txBox="1"/>
              <p:nvPr/>
            </p:nvSpPr>
            <p:spPr>
              <a:xfrm>
                <a:off x="5795146" y="274264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3AF86D-036C-E75C-B404-09D3B575D40D}"/>
                  </a:ext>
                </a:extLst>
              </p:cNvPr>
              <p:cNvSpPr txBox="1"/>
              <p:nvPr/>
            </p:nvSpPr>
            <p:spPr>
              <a:xfrm>
                <a:off x="976098" y="2364459"/>
                <a:ext cx="453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9B41FC-02D4-CE7A-5217-84672006478B}"/>
                  </a:ext>
                </a:extLst>
              </p:cNvPr>
              <p:cNvSpPr txBox="1"/>
              <p:nvPr/>
            </p:nvSpPr>
            <p:spPr>
              <a:xfrm>
                <a:off x="4130474" y="25424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233D650-FFA3-64D9-AC88-31725B06845C}"/>
                  </a:ext>
                </a:extLst>
              </p:cNvPr>
              <p:cNvSpPr/>
              <p:nvPr/>
            </p:nvSpPr>
            <p:spPr>
              <a:xfrm>
                <a:off x="3645353" y="2722210"/>
                <a:ext cx="417191" cy="417191"/>
              </a:xfrm>
              <a:prstGeom prst="ellipse">
                <a:avLst/>
              </a:prstGeom>
              <a:solidFill>
                <a:srgbClr val="F6ABB7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2657BA0-7C7A-537C-448D-0DF293C29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993" y="2933091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4F2302E-A95C-0C48-7ADD-898795818D01}"/>
                  </a:ext>
                </a:extLst>
              </p:cNvPr>
              <p:cNvGrpSpPr/>
              <p:nvPr/>
            </p:nvGrpSpPr>
            <p:grpSpPr>
              <a:xfrm rot="16200000">
                <a:off x="3560502" y="2109024"/>
                <a:ext cx="618132" cy="385953"/>
                <a:chOff x="5123792" y="2691145"/>
                <a:chExt cx="618132" cy="385953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3960BDC-E033-2CA7-C28D-B5357D2F3105}"/>
                    </a:ext>
                  </a:extLst>
                </p:cNvPr>
                <p:cNvSpPr/>
                <p:nvPr/>
              </p:nvSpPr>
              <p:spPr>
                <a:xfrm>
                  <a:off x="5269952" y="2691145"/>
                  <a:ext cx="162906" cy="38595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5C87956-73BC-D561-1811-DF1BF01A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432858" y="2582099"/>
                  <a:ext cx="0" cy="6181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A7058-609C-77AB-0760-5982B1EECBBD}"/>
                  </a:ext>
                </a:extLst>
              </p:cNvPr>
              <p:cNvSpPr txBox="1"/>
              <p:nvPr/>
            </p:nvSpPr>
            <p:spPr>
              <a:xfrm>
                <a:off x="3695958" y="27631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7C20D89-0C8D-F442-DECF-6D4A9B6A04A4}"/>
                  </a:ext>
                </a:extLst>
              </p:cNvPr>
              <p:cNvGrpSpPr/>
              <p:nvPr/>
            </p:nvGrpSpPr>
            <p:grpSpPr>
              <a:xfrm>
                <a:off x="4091094" y="3068703"/>
                <a:ext cx="651933" cy="360297"/>
                <a:chOff x="6377493" y="1759542"/>
                <a:chExt cx="651933" cy="360297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D26E6FB-0697-1939-83AA-A0A6C75C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7493" y="201788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61238EC-E2E1-252B-F502-61B76F2AB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979" y="175954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8BABD15-6BF7-66A6-1103-2F05CADF2B95}"/>
                    </a:ext>
                  </a:extLst>
                </p:cNvPr>
                <p:cNvCxnSpPr/>
                <p:nvPr/>
              </p:nvCxnSpPr>
              <p:spPr>
                <a:xfrm>
                  <a:off x="6459045" y="175954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A70BFC8E-D8C1-5668-35C3-89920A9E3FD6}"/>
                    </a:ext>
                  </a:extLst>
                </p:cNvPr>
                <p:cNvSpPr/>
                <p:nvPr/>
              </p:nvSpPr>
              <p:spPr>
                <a:xfrm>
                  <a:off x="6550995" y="191194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1F1E47-7E25-447D-93E0-2DCFEBB81A2A}"/>
                  </a:ext>
                </a:extLst>
              </p:cNvPr>
              <p:cNvGrpSpPr/>
              <p:nvPr/>
            </p:nvGrpSpPr>
            <p:grpSpPr>
              <a:xfrm>
                <a:off x="2080535" y="3068703"/>
                <a:ext cx="651933" cy="360297"/>
                <a:chOff x="6400248" y="1777592"/>
                <a:chExt cx="651933" cy="36029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3176B4-3944-9C03-8F65-5E0CE7B6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0248" y="203593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915182-DCCA-DA7C-EF40-4DE3A60D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34" y="177759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EC157ED-7060-F839-4255-463F86CFC5DD}"/>
                    </a:ext>
                  </a:extLst>
                </p:cNvPr>
                <p:cNvCxnSpPr/>
                <p:nvPr/>
              </p:nvCxnSpPr>
              <p:spPr>
                <a:xfrm>
                  <a:off x="6481800" y="177759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D0DE0259-1011-3478-ED48-614FD9811CB5}"/>
                    </a:ext>
                  </a:extLst>
                </p:cNvPr>
                <p:cNvSpPr/>
                <p:nvPr/>
              </p:nvSpPr>
              <p:spPr>
                <a:xfrm>
                  <a:off x="6573750" y="192999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2FCF6-3FE2-B99F-6E11-E964D7FF37DC}"/>
                  </a:ext>
                </a:extLst>
              </p:cNvPr>
              <p:cNvSpPr txBox="1"/>
              <p:nvPr/>
            </p:nvSpPr>
            <p:spPr>
              <a:xfrm>
                <a:off x="3132411" y="1986530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export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A6E3D8-E693-F9E4-4A46-11E34A808BE7}"/>
                  </a:ext>
                </a:extLst>
              </p:cNvPr>
              <p:cNvGrpSpPr/>
              <p:nvPr/>
            </p:nvGrpSpPr>
            <p:grpSpPr>
              <a:xfrm>
                <a:off x="3631838" y="3585031"/>
                <a:ext cx="481210" cy="369332"/>
                <a:chOff x="5869940" y="3747416"/>
                <a:chExt cx="481210" cy="369332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DE0543DD-7E8D-B213-76C2-B2976A622BA2}"/>
                    </a:ext>
                  </a:extLst>
                </p:cNvPr>
                <p:cNvSpPr/>
                <p:nvPr/>
              </p:nvSpPr>
              <p:spPr>
                <a:xfrm>
                  <a:off x="5878272" y="3766823"/>
                  <a:ext cx="472878" cy="306888"/>
                </a:xfrm>
                <a:prstGeom prst="roundRect">
                  <a:avLst/>
                </a:prstGeom>
                <a:solidFill>
                  <a:srgbClr val="F6ABB7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79ACF5-1813-9E01-19A2-D4075952365A}"/>
                    </a:ext>
                  </a:extLst>
                </p:cNvPr>
                <p:cNvSpPr txBox="1"/>
                <p:nvPr/>
              </p:nvSpPr>
              <p:spPr>
                <a:xfrm>
                  <a:off x="5869940" y="3747416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05D2BA-2CD0-74C0-60F3-94A82BE7C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543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4645E8C-2B24-7386-99B5-EB9C3976048A}"/>
                  </a:ext>
                </a:extLst>
              </p:cNvPr>
              <p:cNvSpPr/>
              <p:nvPr/>
            </p:nvSpPr>
            <p:spPr>
              <a:xfrm>
                <a:off x="1593618" y="3821427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B90C8EF-D03D-4E9A-B3BC-25AEB995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917" y="4333766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8F32E097-D50E-C1AD-F470-31A0CF6044DC}"/>
                  </a:ext>
                </a:extLst>
              </p:cNvPr>
              <p:cNvSpPr/>
              <p:nvPr/>
            </p:nvSpPr>
            <p:spPr>
              <a:xfrm>
                <a:off x="1359763" y="3176460"/>
                <a:ext cx="453009" cy="608610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4B7A0A-79D5-C4E9-C84A-158BBAE5F72D}"/>
                  </a:ext>
                </a:extLst>
              </p:cNvPr>
              <p:cNvSpPr/>
              <p:nvPr/>
            </p:nvSpPr>
            <p:spPr>
              <a:xfrm>
                <a:off x="2707986" y="2730284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8C13DB2-0AC0-4BA8-3A27-AE2BF40C8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937" y="2933091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E6BD74A-8ED1-A682-4B82-210E360C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567" y="2938880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2CAA87-C247-7680-26EB-6A1A5C0BD428}"/>
                  </a:ext>
                </a:extLst>
              </p:cNvPr>
              <p:cNvSpPr txBox="1"/>
              <p:nvPr/>
            </p:nvSpPr>
            <p:spPr>
              <a:xfrm>
                <a:off x="2144604" y="250295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F1EFD4-1B3D-B74D-667D-5368BD0EC4A6}"/>
                  </a:ext>
                </a:extLst>
              </p:cNvPr>
              <p:cNvSpPr txBox="1"/>
              <p:nvPr/>
            </p:nvSpPr>
            <p:spPr>
              <a:xfrm rot="16200000">
                <a:off x="321642" y="3807271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native metabolism</a:t>
                </a: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30794E2-AA39-CFED-CB51-2EF35323DF30}"/>
                  </a:ext>
                </a:extLst>
              </p:cNvPr>
              <p:cNvSpPr/>
              <p:nvPr/>
            </p:nvSpPr>
            <p:spPr>
              <a:xfrm rot="5400000">
                <a:off x="4055500" y="2456770"/>
                <a:ext cx="462582" cy="417191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E020A9-A32E-3A50-74A5-43846E18E433}"/>
                  </a:ext>
                </a:extLst>
              </p:cNvPr>
              <p:cNvSpPr txBox="1"/>
              <p:nvPr/>
            </p:nvSpPr>
            <p:spPr>
              <a:xfrm>
                <a:off x="4142148" y="2115630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allostery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F765E5-06B5-8D3B-845A-FE9CC1A3F29B}"/>
                  </a:ext>
                </a:extLst>
              </p:cNvPr>
              <p:cNvSpPr/>
              <p:nvPr/>
            </p:nvSpPr>
            <p:spPr>
              <a:xfrm>
                <a:off x="4780840" y="2722210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7E75315-670B-D392-D006-11B280E88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791" y="2925017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AF9435-8525-6F8E-73FD-F3D2A95D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046" y="3209227"/>
                <a:ext cx="0" cy="291025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DF9B5B-2AEC-145A-FF8C-A2FC9748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991" y="3516177"/>
                <a:ext cx="186109" cy="0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AE5F9D-3377-22E8-4839-EAE6F1259963}"/>
                </a:ext>
              </a:extLst>
            </p:cNvPr>
            <p:cNvSpPr txBox="1"/>
            <p:nvPr/>
          </p:nvSpPr>
          <p:spPr>
            <a:xfrm>
              <a:off x="4571727" y="2546351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loop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28E98-F5CF-98EF-159D-085E9DBE2D2E}"/>
                </a:ext>
              </a:extLst>
            </p:cNvPr>
            <p:cNvSpPr txBox="1"/>
            <p:nvPr/>
          </p:nvSpPr>
          <p:spPr>
            <a:xfrm>
              <a:off x="4253024" y="43064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1EB145-60BF-21DE-3F25-5B23C51702B8}"/>
                </a:ext>
              </a:extLst>
            </p:cNvPr>
            <p:cNvSpPr/>
            <p:nvPr/>
          </p:nvSpPr>
          <p:spPr>
            <a:xfrm>
              <a:off x="3767903" y="4486272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48C07D-2AF3-5D8B-41ED-0FD88078A395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43" y="4697153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C4870-A29B-1756-FF26-2BCFCC1D7B9E}"/>
                </a:ext>
              </a:extLst>
            </p:cNvPr>
            <p:cNvSpPr txBox="1"/>
            <p:nvPr/>
          </p:nvSpPr>
          <p:spPr>
            <a:xfrm>
              <a:off x="3811624" y="44972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9893B-E4CD-B088-3966-2DB79D0F15EE}"/>
                </a:ext>
              </a:extLst>
            </p:cNvPr>
            <p:cNvSpPr txBox="1"/>
            <p:nvPr/>
          </p:nvSpPr>
          <p:spPr>
            <a:xfrm>
              <a:off x="3763224" y="5149982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E34686-2E4C-07C8-0BD9-B85997D2F0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51" y="46971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F91D-B1AD-7B60-0199-B1895C34435D}"/>
                </a:ext>
              </a:extLst>
            </p:cNvPr>
            <p:cNvSpPr txBox="1"/>
            <p:nvPr/>
          </p:nvSpPr>
          <p:spPr>
            <a:xfrm>
              <a:off x="3057917" y="424476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5BE6C7A-52D2-EF35-E9D2-BA937412117E}"/>
                </a:ext>
              </a:extLst>
            </p:cNvPr>
            <p:cNvSpPr/>
            <p:nvPr/>
          </p:nvSpPr>
          <p:spPr>
            <a:xfrm rot="5400000">
              <a:off x="4178050" y="4220832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7237C-567A-7D11-F343-2C5D69315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017" y="4963708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8474C-1F46-36ED-0E0A-D45DE8B4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962" y="5175991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B5876E-0FC9-1CB0-9F84-D15C6F08FA63}"/>
                </a:ext>
              </a:extLst>
            </p:cNvPr>
            <p:cNvSpPr txBox="1"/>
            <p:nvPr/>
          </p:nvSpPr>
          <p:spPr>
            <a:xfrm>
              <a:off x="3406405" y="45044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2D11-A559-F618-17F9-5DEAD816ABFA}"/>
                </a:ext>
              </a:extLst>
            </p:cNvPr>
            <p:cNvSpPr txBox="1"/>
            <p:nvPr/>
          </p:nvSpPr>
          <p:spPr>
            <a:xfrm>
              <a:off x="1037328" y="5421774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repression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6D455-ED57-C8E5-40CC-655645903114}"/>
                </a:ext>
              </a:extLst>
            </p:cNvPr>
            <p:cNvSpPr txBox="1"/>
            <p:nvPr/>
          </p:nvSpPr>
          <p:spPr>
            <a:xfrm>
              <a:off x="3057917" y="5421774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activation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00D18-28B2-F171-9171-7BF1E196309A}"/>
                </a:ext>
              </a:extLst>
            </p:cNvPr>
            <p:cNvSpPr txBox="1"/>
            <p:nvPr/>
          </p:nvSpPr>
          <p:spPr>
            <a:xfrm>
              <a:off x="5342453" y="5421774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4423CE-5BC3-2AA1-48E4-0914D7AF3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1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11061F-C7CE-3251-F087-2909C554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76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6DCE7C-E7FF-28AF-E62B-EE3C0C688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06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606AA3-EEF4-482F-BC3C-7EA910D1A8F6}"/>
                </a:ext>
              </a:extLst>
            </p:cNvPr>
            <p:cNvSpPr txBox="1"/>
            <p:nvPr/>
          </p:nvSpPr>
          <p:spPr>
            <a:xfrm>
              <a:off x="2267447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FA257-DC00-2C21-A670-0B7ACF9FC1FB}"/>
                </a:ext>
              </a:extLst>
            </p:cNvPr>
            <p:cNvSpPr/>
            <p:nvPr/>
          </p:nvSpPr>
          <p:spPr>
            <a:xfrm>
              <a:off x="1782326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8A27D-2F83-39C7-19FC-3C158F71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66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0122F-F7B2-2804-C3B3-2A7D16FDDE30}"/>
                </a:ext>
              </a:extLst>
            </p:cNvPr>
            <p:cNvSpPr txBox="1"/>
            <p:nvPr/>
          </p:nvSpPr>
          <p:spPr>
            <a:xfrm>
              <a:off x="1826047" y="45124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CB7890-9CCC-D6A4-8D15-2CBC4077EA53}"/>
                </a:ext>
              </a:extLst>
            </p:cNvPr>
            <p:cNvSpPr txBox="1"/>
            <p:nvPr/>
          </p:nvSpPr>
          <p:spPr>
            <a:xfrm>
              <a:off x="1777647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6F4403-A82D-C6B0-87FA-0EBC47CFB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4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22767-5245-2DCF-A8C2-D3FF9F408FE1}"/>
                </a:ext>
              </a:extLst>
            </p:cNvPr>
            <p:cNvSpPr txBox="1"/>
            <p:nvPr/>
          </p:nvSpPr>
          <p:spPr>
            <a:xfrm>
              <a:off x="1072340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3410AE9-AC1F-5652-4316-40FABFE28E1A}"/>
                </a:ext>
              </a:extLst>
            </p:cNvPr>
            <p:cNvSpPr/>
            <p:nvPr/>
          </p:nvSpPr>
          <p:spPr>
            <a:xfrm rot="5400000">
              <a:off x="2192473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75E488-F3FD-62C3-EEC8-D1F1D5E35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440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A2822E-D863-A6D0-C269-CD8CE4D2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385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A5E27-9DD7-5737-3556-61219EADE4BC}"/>
                </a:ext>
              </a:extLst>
            </p:cNvPr>
            <p:cNvSpPr txBox="1"/>
            <p:nvPr/>
          </p:nvSpPr>
          <p:spPr>
            <a:xfrm>
              <a:off x="1420828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C47E8F-64EA-6692-2C21-488766A14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979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10A6C5-07CE-80EF-CC25-C05E57412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979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09CB9-6AB4-8257-2D81-7FAB6B8508D7}"/>
                </a:ext>
              </a:extLst>
            </p:cNvPr>
            <p:cNvSpPr txBox="1"/>
            <p:nvPr/>
          </p:nvSpPr>
          <p:spPr>
            <a:xfrm>
              <a:off x="6257926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FFE3C0-D5BB-1695-298B-2E10F442B9C7}"/>
                </a:ext>
              </a:extLst>
            </p:cNvPr>
            <p:cNvSpPr/>
            <p:nvPr/>
          </p:nvSpPr>
          <p:spPr>
            <a:xfrm>
              <a:off x="5772805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9C0D42-5772-8393-299E-A1092A05FF3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445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666AC-88A8-D702-B6D7-FC437DF46F17}"/>
                </a:ext>
              </a:extLst>
            </p:cNvPr>
            <p:cNvSpPr txBox="1"/>
            <p:nvPr/>
          </p:nvSpPr>
          <p:spPr>
            <a:xfrm>
              <a:off x="5811195" y="45084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E62828-83CA-5FF7-416C-BF317ED0E7CC}"/>
                </a:ext>
              </a:extLst>
            </p:cNvPr>
            <p:cNvSpPr txBox="1"/>
            <p:nvPr/>
          </p:nvSpPr>
          <p:spPr>
            <a:xfrm>
              <a:off x="5768126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78447B-C4C5-90DF-FBD6-CCB076AF50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53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378922-1456-EC2C-A5CB-11E6E6CA1447}"/>
                </a:ext>
              </a:extLst>
            </p:cNvPr>
            <p:cNvSpPr txBox="1"/>
            <p:nvPr/>
          </p:nvSpPr>
          <p:spPr>
            <a:xfrm>
              <a:off x="5062819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BE6F1E4-A269-8EAD-5D36-F4FBBD22E520}"/>
                </a:ext>
              </a:extLst>
            </p:cNvPr>
            <p:cNvSpPr/>
            <p:nvPr/>
          </p:nvSpPr>
          <p:spPr>
            <a:xfrm rot="5400000">
              <a:off x="6182952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603DFC-4EA5-904F-CC99-E98FCD40E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919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698805-A3C3-AB38-F1C6-96EF12B6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864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18693-5C6D-46F8-5434-209CAF6CF03A}"/>
                </a:ext>
              </a:extLst>
            </p:cNvPr>
            <p:cNvSpPr txBox="1"/>
            <p:nvPr/>
          </p:nvSpPr>
          <p:spPr>
            <a:xfrm>
              <a:off x="5411307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D66C9B-4FAB-4E0A-BB38-8272C5BF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458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621DCD-ACE2-DB1E-3A32-6083123B0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458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08DC34-8A84-2A61-2F93-DFF66E8E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6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8E92B3-7444-1E96-5FCD-31A8F5D2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61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45D7C0-486E-BF3C-E909-D3FFA6075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91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6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641D44-2BBF-BFE3-C126-610587CB8133}"/>
              </a:ext>
            </a:extLst>
          </p:cNvPr>
          <p:cNvGrpSpPr/>
          <p:nvPr/>
        </p:nvGrpSpPr>
        <p:grpSpPr>
          <a:xfrm>
            <a:off x="1942381" y="892861"/>
            <a:ext cx="7753510" cy="5072278"/>
            <a:chOff x="1690205" y="1564914"/>
            <a:chExt cx="7753510" cy="5072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9A0-50A8-EF69-298F-CF2F674277DE}"/>
                </a:ext>
              </a:extLst>
            </p:cNvPr>
            <p:cNvGrpSpPr/>
            <p:nvPr/>
          </p:nvGrpSpPr>
          <p:grpSpPr>
            <a:xfrm>
              <a:off x="1690205" y="1967171"/>
              <a:ext cx="2260209" cy="1927234"/>
              <a:chOff x="226951" y="752132"/>
              <a:chExt cx="2260209" cy="19272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61ADC0-56F6-7780-897E-35B03E20146E}"/>
                  </a:ext>
                </a:extLst>
              </p:cNvPr>
              <p:cNvGrpSpPr/>
              <p:nvPr/>
            </p:nvGrpSpPr>
            <p:grpSpPr>
              <a:xfrm>
                <a:off x="226951" y="752132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39607E2-7719-2852-EFC3-D2D28E8AA5F7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10B5047-2DE4-038A-167D-A8529AB13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7EB2941-934E-34CA-D730-5DA5F53A2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A04CB75-3157-EF0A-FA59-B190FB341AB4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FBC6796-CFE3-1DBB-647B-DA0115ADC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A2433A-7D67-55E0-EB0A-922AF41FF4F3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046D64-8600-B7D5-8737-485BDC4BE14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5AF6550-E614-F28A-EFD5-8B90E7D2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06C7A79-9A18-74C1-F6ED-4339A25DF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72F2D9-B7A5-44DF-F696-58B6CEDE63FB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F3C16A-5BC5-AC16-4DD8-DF0DB69D7223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049DC73-A6C5-CD28-83DB-04D49AFDA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9B7B37-D01C-301D-5112-B7C43C2ED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9D8CC2FF-614F-4928-3908-8BB72992FD8A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Pentagon 115">
                    <a:extLst>
                      <a:ext uri="{FF2B5EF4-FFF2-40B4-BE49-F238E27FC236}">
                        <a16:creationId xmlns:a16="http://schemas.microsoft.com/office/drawing/2014/main" id="{6D81EF9E-B7A1-85DF-2C70-B825DA08142E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9226578-511C-DF54-FA06-E83F8460E0E1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48631C-6E21-27DB-0CEF-09D28F0D2840}"/>
                  </a:ext>
                </a:extLst>
              </p:cNvPr>
              <p:cNvSpPr txBox="1"/>
              <p:nvPr/>
            </p:nvSpPr>
            <p:spPr>
              <a:xfrm>
                <a:off x="970790" y="231003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709C1-56BD-A13D-9202-77D697566A1C}"/>
                </a:ext>
              </a:extLst>
            </p:cNvPr>
            <p:cNvGrpSpPr/>
            <p:nvPr/>
          </p:nvGrpSpPr>
          <p:grpSpPr>
            <a:xfrm>
              <a:off x="2485905" y="4678006"/>
              <a:ext cx="3520347" cy="1959186"/>
              <a:chOff x="3551788" y="731273"/>
              <a:chExt cx="3520347" cy="19591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AB49B55-9E07-70D2-A09E-EF53D43D7FFA}"/>
                  </a:ext>
                </a:extLst>
              </p:cNvPr>
              <p:cNvSpPr txBox="1"/>
              <p:nvPr/>
            </p:nvSpPr>
            <p:spPr>
              <a:xfrm>
                <a:off x="4331551" y="232112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 intermediate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0ECC753-A4C1-3F7D-69CA-DA72BFD9F642}"/>
                  </a:ext>
                </a:extLst>
              </p:cNvPr>
              <p:cNvGrpSpPr/>
              <p:nvPr/>
            </p:nvGrpSpPr>
            <p:grpSpPr>
              <a:xfrm>
                <a:off x="3551788" y="761013"/>
                <a:ext cx="2260209" cy="1590446"/>
                <a:chOff x="226951" y="752132"/>
                <a:chExt cx="2260209" cy="159044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250B80E-2B04-B0C8-72E5-582F357030F3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E62B47E-1751-205A-1ECD-FEC5B2BA1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3FB9998-ED0E-B5B5-C894-A9D2D92F4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DC1848-4B18-CD5F-3588-49C8E0A2EB18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936AD93-080F-71A4-E804-F7BD7B4F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D0AD84-E483-72F9-5133-FE2714D72C7E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EECECAA-F601-B563-DFCA-15C335D8BCB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6EBA6B1C-AB02-863C-9FBF-1A15B34B1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8CF9347-9E49-40D9-08A5-974BF925A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0B5816-9601-1734-73A1-D53712A3A80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E274D39-1114-B3F0-9B5E-536CD4494EE4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B9AF465-EAA6-9905-4330-B32C9F42F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B74C08-0696-E5F7-4382-3D21CE8E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2781FB81-F1BD-2805-ADA2-6E3B7FC9097E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Pentagon 98">
                    <a:extLst>
                      <a:ext uri="{FF2B5EF4-FFF2-40B4-BE49-F238E27FC236}">
                        <a16:creationId xmlns:a16="http://schemas.microsoft.com/office/drawing/2014/main" id="{E280577D-71A7-CF35-97A3-9516F48E14FD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5C4029-352B-170E-A6A6-E5A9E5C065C6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42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87A3AAF-017D-E180-3032-FB69643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45" y="1493169"/>
                <a:ext cx="634667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1AD4C88-9656-4326-7584-84B084DE9612}"/>
                  </a:ext>
                </a:extLst>
              </p:cNvPr>
              <p:cNvSpPr/>
              <p:nvPr/>
            </p:nvSpPr>
            <p:spPr>
              <a:xfrm>
                <a:off x="6654944" y="1284573"/>
                <a:ext cx="417191" cy="417191"/>
              </a:xfrm>
              <a:prstGeom prst="ellips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1078F7-3A93-E2F0-5280-03B8920E66F2}"/>
                  </a:ext>
                </a:extLst>
              </p:cNvPr>
              <p:cNvSpPr txBox="1"/>
              <p:nvPr/>
            </p:nvSpPr>
            <p:spPr>
              <a:xfrm>
                <a:off x="6745225" y="130850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99DD2D-6C76-C8E6-78D1-F952EAD7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0103" y="1176804"/>
                <a:ext cx="65193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72E7102-D4C6-21D7-6633-3E293C40A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589" y="918465"/>
                <a:ext cx="0" cy="25833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B9580A-FB97-8417-39CF-4DED98F3D0C7}"/>
                  </a:ext>
                </a:extLst>
              </p:cNvPr>
              <p:cNvCxnSpPr/>
              <p:nvPr/>
            </p:nvCxnSpPr>
            <p:spPr>
              <a:xfrm>
                <a:off x="6011655" y="918465"/>
                <a:ext cx="182784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Pentagon 82">
                <a:extLst>
                  <a:ext uri="{FF2B5EF4-FFF2-40B4-BE49-F238E27FC236}">
                    <a16:creationId xmlns:a16="http://schemas.microsoft.com/office/drawing/2014/main" id="{93B4D851-5078-181B-35AC-018D09E07A9E}"/>
                  </a:ext>
                </a:extLst>
              </p:cNvPr>
              <p:cNvSpPr/>
              <p:nvPr/>
            </p:nvSpPr>
            <p:spPr>
              <a:xfrm>
                <a:off x="6103605" y="1070865"/>
                <a:ext cx="389596" cy="207897"/>
              </a:xfrm>
              <a:prstGeom prst="homePlat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FF609-3ED1-CF3A-0AC6-97BC6AB2A5FC}"/>
                  </a:ext>
                </a:extLst>
              </p:cNvPr>
              <p:cNvSpPr txBox="1"/>
              <p:nvPr/>
            </p:nvSpPr>
            <p:spPr>
              <a:xfrm>
                <a:off x="6154647" y="731273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9DDA5-8304-CFEC-4A63-290EBC7ACA17}"/>
                </a:ext>
              </a:extLst>
            </p:cNvPr>
            <p:cNvGrpSpPr/>
            <p:nvPr/>
          </p:nvGrpSpPr>
          <p:grpSpPr>
            <a:xfrm>
              <a:off x="4176483" y="1564914"/>
              <a:ext cx="2748346" cy="2335043"/>
              <a:chOff x="8246756" y="533795"/>
              <a:chExt cx="2748346" cy="233504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15E46-8403-16CE-996E-AFC5E664B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23" y="935629"/>
                <a:ext cx="0" cy="4645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709AF5-4013-1108-5B7A-214DD6E9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15968" y="930242"/>
                <a:ext cx="18610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F86C53-1603-4B9D-1B30-912984B36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5934" y="719198"/>
                <a:ext cx="242939" cy="401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9F86FEA-60F3-07C7-03A2-210C1EC8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197" y="719198"/>
                <a:ext cx="0" cy="2429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8C8BD8-FD39-395D-2D3C-BEEECA0BBB2C}"/>
                  </a:ext>
                </a:extLst>
              </p:cNvPr>
              <p:cNvSpPr/>
              <p:nvPr/>
            </p:nvSpPr>
            <p:spPr>
              <a:xfrm>
                <a:off x="10073649" y="533795"/>
                <a:ext cx="472878" cy="306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5D48AB6-6909-BA3F-EF95-8B79181B61E2}"/>
                  </a:ext>
                </a:extLst>
              </p:cNvPr>
              <p:cNvGrpSpPr/>
              <p:nvPr/>
            </p:nvGrpSpPr>
            <p:grpSpPr>
              <a:xfrm>
                <a:off x="8246756" y="935629"/>
                <a:ext cx="2260209" cy="1590446"/>
                <a:chOff x="226951" y="752132"/>
                <a:chExt cx="2260209" cy="15904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F674844-5551-ED3A-30A6-53E7F9D0DBB1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9FCE22A-C07D-E4E0-1D32-73C0A7CC0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85AF1EE-28C7-43F3-9F85-B38222F0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F71248-C21B-F34D-CEE1-55B5D5B3D56D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382A0B7-44A1-5A5A-A8CD-55DA45703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F3FC8C-2392-CAF1-9866-E1832332F687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8F5E7D4-FCE3-FE99-3C02-9D1CB7FF10FC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B3F34A4-973F-988F-2A27-74E76786D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C48521-5350-216E-81D6-3B5E551BA9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3AB41C6-117D-9C3F-03A9-682981BC2B0C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030995D-7611-47E1-B716-6C1E23174B6C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EDB83A-7A06-ADC2-FC25-DCFAA5082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5DE0ABC-3714-F1C9-2EF0-B8CEEA96C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B5B6FC51-D9B1-54DD-655F-DB5B45C60654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Pentagon 73">
                    <a:extLst>
                      <a:ext uri="{FF2B5EF4-FFF2-40B4-BE49-F238E27FC236}">
                        <a16:creationId xmlns:a16="http://schemas.microsoft.com/office/drawing/2014/main" id="{5F06D52D-EDBA-5C39-1E52-59EA22A7D447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EB4912-D33C-F599-753F-2CD0B4A2B83A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2EE0B8-FBDF-3F3C-BAB3-6B6598AD639F}"/>
                  </a:ext>
                </a:extLst>
              </p:cNvPr>
              <p:cNvSpPr txBox="1"/>
              <p:nvPr/>
            </p:nvSpPr>
            <p:spPr>
              <a:xfrm>
                <a:off x="8386696" y="2499506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metabolic loop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3CEA97-DC95-006A-C077-AD1580ADBB32}"/>
                </a:ext>
              </a:extLst>
            </p:cNvPr>
            <p:cNvGrpSpPr/>
            <p:nvPr/>
          </p:nvGrpSpPr>
          <p:grpSpPr>
            <a:xfrm>
              <a:off x="6983057" y="1750316"/>
              <a:ext cx="2273858" cy="2152096"/>
              <a:chOff x="513432" y="3692907"/>
              <a:chExt cx="2273858" cy="21520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13AA5F-4980-316C-7703-8A1E2DE50176}"/>
                  </a:ext>
                </a:extLst>
              </p:cNvPr>
              <p:cNvGrpSpPr/>
              <p:nvPr/>
            </p:nvGrpSpPr>
            <p:grpSpPr>
              <a:xfrm>
                <a:off x="513432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7B7B0-0E26-5602-76F8-248E0C3D7806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FA9371B-B963-AD41-B7F7-B89DAC78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645F2A2-D143-4265-70C7-226518B52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745F53-9BD6-6382-9F12-E7FB91436840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6C7B3A3-C7B9-6F5B-4971-704CCDF9B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97CD4E-538D-670D-CF9A-92C47307F6CD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06B3BF-12B7-2215-588C-FC754B73D41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D7E1DE12-33C6-6AA9-5A2D-27809D88F3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7EF989F-FE31-6125-CF32-38788745CA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58B4BA-222F-7A8F-8A3A-D6EE9BC35820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A40191E-5221-3B72-1E09-17C1A4711DD1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036EC9E-8CF8-CA7F-07AC-CDB2C56D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AB6542E-C4A4-F058-E70F-CD5C2366B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A93A765-D370-4602-1EFB-897552AC88B0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entagon 51">
                    <a:extLst>
                      <a:ext uri="{FF2B5EF4-FFF2-40B4-BE49-F238E27FC236}">
                        <a16:creationId xmlns:a16="http://schemas.microsoft.com/office/drawing/2014/main" id="{F0B5807C-8A52-3231-AC89-49A9861CED62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DF6FED-A781-847C-E824-2F3AD472B3F4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CF98D-0439-7BEF-B661-DD3E3242D274}"/>
                  </a:ext>
                </a:extLst>
              </p:cNvPr>
              <p:cNvSpPr txBox="1"/>
              <p:nvPr/>
            </p:nvSpPr>
            <p:spPr>
              <a:xfrm>
                <a:off x="653372" y="5475671"/>
                <a:ext cx="213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gene loop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B8F21787-F6FB-6966-333E-B06B42CF7F3E}"/>
                  </a:ext>
                </a:extLst>
              </p:cNvPr>
              <p:cNvSpPr/>
              <p:nvPr/>
            </p:nvSpPr>
            <p:spPr>
              <a:xfrm>
                <a:off x="1981994" y="3692907"/>
                <a:ext cx="464611" cy="449405"/>
              </a:xfrm>
              <a:prstGeom prst="arc">
                <a:avLst>
                  <a:gd name="adj1" fmla="val 10936866"/>
                  <a:gd name="adj2" fmla="val 5838384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8D36A1-EEA1-15F4-6D8A-2116AC433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429" y="3911794"/>
                <a:ext cx="186109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229C9-BAAC-4FAC-8173-D6F87DACC191}"/>
                </a:ext>
              </a:extLst>
            </p:cNvPr>
            <p:cNvGrpSpPr/>
            <p:nvPr/>
          </p:nvGrpSpPr>
          <p:grpSpPr>
            <a:xfrm>
              <a:off x="6014571" y="4055584"/>
              <a:ext cx="3429144" cy="2581608"/>
              <a:chOff x="3813739" y="3296675"/>
              <a:chExt cx="3429144" cy="25816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1BE5C9-0093-962B-C875-3BFFF4902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553" y="4165867"/>
                <a:ext cx="0" cy="230518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9CFAA7-C783-F354-398A-2F493ABA4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9498" y="4160480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01952A-960A-07FB-3F0A-499CDC30E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196" y="3446375"/>
                <a:ext cx="1890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5A5E0D-979E-F969-84DB-BE6468D15720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295BDE-E657-A7DD-8B00-8EA6B6262A7A}"/>
                  </a:ext>
                </a:extLst>
              </p:cNvPr>
              <p:cNvGrpSpPr/>
              <p:nvPr/>
            </p:nvGrpSpPr>
            <p:grpSpPr>
              <a:xfrm>
                <a:off x="4070940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4142FBD-88CA-3B5A-FDE5-9E2BD017CAE0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86C9D8A-CCA2-3579-E71E-29F7ECC18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8D13A2B-7C90-F717-6CAD-3F9EA1A42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AE0317-2D2D-3564-7109-5B6448D0A1E9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F868E40-2190-B8FE-F7CF-AFD0EC7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4E45C-5494-39F4-EB36-74204EBBDDF1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5D8168-C5B5-9737-A8DE-0BBFE6F88969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8581D90-A9F0-D7CA-53DA-F4FAE8E64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28C0044-CB6B-16BC-CBF2-4296B2B99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4406CE-8922-58B8-5F93-0D573688534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C915D7D-6D7C-733E-00D2-5CCFE1F31B3F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A46340-5717-6F63-D7E8-BD57F3199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07C151C-EBCE-F0B5-E8CC-B7F018AD9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FBDA6F7-F3D8-A6A5-6E55-DA17C2C892CD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Pentagon 32">
                    <a:extLst>
                      <a:ext uri="{FF2B5EF4-FFF2-40B4-BE49-F238E27FC236}">
                        <a16:creationId xmlns:a16="http://schemas.microsoft.com/office/drawing/2014/main" id="{3CF4F17F-5DE7-09F5-7D1F-78C03C823FB0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CF0688-6E68-E31A-F7CF-3C97E7C67E62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BF925-2DCD-254E-3CF8-784479DC60C4}"/>
                  </a:ext>
                </a:extLst>
              </p:cNvPr>
              <p:cNvSpPr txBox="1"/>
              <p:nvPr/>
            </p:nvSpPr>
            <p:spPr>
              <a:xfrm>
                <a:off x="3813739" y="5508951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layered negative metabolic loop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6B4A3A-7AC7-96CE-D1CC-32BEDB766570}"/>
                  </a:ext>
                </a:extLst>
              </p:cNvPr>
              <p:cNvSpPr/>
              <p:nvPr/>
            </p:nvSpPr>
            <p:spPr>
              <a:xfrm>
                <a:off x="5329174" y="3296675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44E75F-611A-5F7F-9EFD-8ECEC6E7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7133" y="3663404"/>
                <a:ext cx="0" cy="2301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B555E-A24B-9B0C-43D0-B4DDBB2FF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4079" y="3907035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40352E-9116-EE39-EA7C-0393B7B5A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42360"/>
                <a:ext cx="0" cy="2652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B61D5C-DD6D-044A-34C0-BBD38D13A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23714" y="3449716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770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C721E8-1139-F46C-E0DA-5A500D4E55F6}"/>
              </a:ext>
            </a:extLst>
          </p:cNvPr>
          <p:cNvGrpSpPr/>
          <p:nvPr/>
        </p:nvGrpSpPr>
        <p:grpSpPr>
          <a:xfrm>
            <a:off x="2833205" y="1049055"/>
            <a:ext cx="5475908" cy="3162021"/>
            <a:chOff x="2833205" y="1098483"/>
            <a:chExt cx="5475908" cy="3162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E635E6-83D3-3A1C-7557-D3688B1D098C}"/>
                </a:ext>
              </a:extLst>
            </p:cNvPr>
            <p:cNvSpPr/>
            <p:nvPr/>
          </p:nvSpPr>
          <p:spPr>
            <a:xfrm>
              <a:off x="3461284" y="322335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B364AE-B093-4193-02CF-BF642057E6B9}"/>
                </a:ext>
              </a:extLst>
            </p:cNvPr>
            <p:cNvCxnSpPr>
              <a:cxnSpLocks/>
            </p:cNvCxnSpPr>
            <p:nvPr/>
          </p:nvCxnSpPr>
          <p:spPr>
            <a:xfrm>
              <a:off x="3124476" y="2809837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CDF324-14C4-432C-E576-38CFD487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975924" y="343195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076D26-72EC-1503-85C0-D391A4010D6E}"/>
                </a:ext>
              </a:extLst>
            </p:cNvPr>
            <p:cNvSpPr/>
            <p:nvPr/>
          </p:nvSpPr>
          <p:spPr>
            <a:xfrm>
              <a:off x="7891922" y="3220405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EC2C5C-2843-24BF-5EC6-76BC6B201D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79" y="3756920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9C909F-7AF7-D942-DBE3-F9C948C85A62}"/>
                </a:ext>
              </a:extLst>
            </p:cNvPr>
            <p:cNvSpPr txBox="1"/>
            <p:nvPr/>
          </p:nvSpPr>
          <p:spPr>
            <a:xfrm>
              <a:off x="3500602" y="324728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9D7259-D6F6-D889-0DEA-35C51A7C97FD}"/>
                </a:ext>
              </a:extLst>
            </p:cNvPr>
            <p:cNvSpPr txBox="1"/>
            <p:nvPr/>
          </p:nvSpPr>
          <p:spPr>
            <a:xfrm>
              <a:off x="7953338" y="32443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/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baseline="-25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μ</m:t>
                        </m:r>
                      </m:oMath>
                    </m:oMathPara>
                  </a14:m>
                  <a:endParaRPr lang="en-US" sz="2800" b="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C9482C-56B4-B4C2-2004-F9A5BAD1F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63" y="3518557"/>
                  <a:ext cx="381835" cy="51328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8736E5-3402-9EBB-F187-E280DD780951}"/>
                </a:ext>
              </a:extLst>
            </p:cNvPr>
            <p:cNvSpPr txBox="1"/>
            <p:nvPr/>
          </p:nvSpPr>
          <p:spPr>
            <a:xfrm>
              <a:off x="2833205" y="2872226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5D3DA5-D47E-AB8F-3C9C-F5FEBBEE683E}"/>
                </a:ext>
              </a:extLst>
            </p:cNvPr>
            <p:cNvGrpSpPr/>
            <p:nvPr/>
          </p:nvGrpSpPr>
          <p:grpSpPr>
            <a:xfrm>
              <a:off x="4158854" y="2287716"/>
              <a:ext cx="880056" cy="360297"/>
              <a:chOff x="6400248" y="1777592"/>
              <a:chExt cx="880056" cy="36029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86B5128-17EB-F531-AC1D-F37D705F18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8800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9A2880E-D597-6540-81F6-5267D788A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BFCCEC-57AA-5251-5EC9-4851E101F0B4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F5EF53FC-2CD1-FF1E-97BF-EDC827329235}"/>
                  </a:ext>
                </a:extLst>
              </p:cNvPr>
              <p:cNvSpPr/>
              <p:nvPr/>
            </p:nvSpPr>
            <p:spPr>
              <a:xfrm>
                <a:off x="6573749" y="1929992"/>
                <a:ext cx="651925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8F8D9-9B15-AFAA-B51B-5A18C48922C1}"/>
                </a:ext>
              </a:extLst>
            </p:cNvPr>
            <p:cNvSpPr txBox="1"/>
            <p:nvPr/>
          </p:nvSpPr>
          <p:spPr>
            <a:xfrm>
              <a:off x="5857903" y="303489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901F2-F5D5-5875-7635-F4F47279C86E}"/>
                </a:ext>
              </a:extLst>
            </p:cNvPr>
            <p:cNvSpPr/>
            <p:nvPr/>
          </p:nvSpPr>
          <p:spPr>
            <a:xfrm>
              <a:off x="5329155" y="3223357"/>
              <a:ext cx="417191" cy="417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54EF11-8A4B-CA94-0AB8-38D6846BF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02004" y="343483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47A585-3554-A9B8-95F7-998818526077}"/>
                </a:ext>
              </a:extLst>
            </p:cNvPr>
            <p:cNvCxnSpPr>
              <a:cxnSpLocks/>
            </p:cNvCxnSpPr>
            <p:nvPr/>
          </p:nvCxnSpPr>
          <p:spPr>
            <a:xfrm>
              <a:off x="4861135" y="34319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75098C7-A82B-0E89-E6E2-5991FC0F9092}"/>
                </a:ext>
              </a:extLst>
            </p:cNvPr>
            <p:cNvSpPr/>
            <p:nvPr/>
          </p:nvSpPr>
          <p:spPr>
            <a:xfrm>
              <a:off x="7205994" y="3167675"/>
              <a:ext cx="268013" cy="462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B86979-3896-366C-04B1-00A193A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17" y="3431952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C61A8E-1395-95DE-97EA-F650E879F7ED}"/>
                </a:ext>
              </a:extLst>
            </p:cNvPr>
            <p:cNvSpPr/>
            <p:nvPr/>
          </p:nvSpPr>
          <p:spPr>
            <a:xfrm>
              <a:off x="6464562" y="3219558"/>
              <a:ext cx="417191" cy="41719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CB20DA-B287-B850-FF80-D855EB52E1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900" y="3398931"/>
              <a:ext cx="8157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A16E6-C8E3-B7AF-2AFD-664B42080C98}"/>
                </a:ext>
              </a:extLst>
            </p:cNvPr>
            <p:cNvSpPr txBox="1"/>
            <p:nvPr/>
          </p:nvSpPr>
          <p:spPr>
            <a:xfrm>
              <a:off x="5343414" y="32443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DF4D96-708D-6995-F433-3ED231EFA408}"/>
                </a:ext>
              </a:extLst>
            </p:cNvPr>
            <p:cNvSpPr txBox="1"/>
            <p:nvPr/>
          </p:nvSpPr>
          <p:spPr>
            <a:xfrm>
              <a:off x="6478281" y="32377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ACBEAE-F932-B50F-72E5-DD4CCFF9E677}"/>
                </a:ext>
              </a:extLst>
            </p:cNvPr>
            <p:cNvGrpSpPr/>
            <p:nvPr/>
          </p:nvGrpSpPr>
          <p:grpSpPr>
            <a:xfrm>
              <a:off x="5746346" y="2275644"/>
              <a:ext cx="651933" cy="360297"/>
              <a:chOff x="6400248" y="1777592"/>
              <a:chExt cx="651933" cy="36029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2E6AE3-2A49-BA8D-A5A0-48C2CB635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BC3972-9F90-F82B-E014-1B4A5C1C0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11F3E1E-22DD-3781-3914-C7A1C2DF0017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F172FA70-4E96-9F77-5493-7377C16C530C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16B306-CE43-181F-5F62-1A1E8983BBCB}"/>
                </a:ext>
              </a:extLst>
            </p:cNvPr>
            <p:cNvGrpSpPr/>
            <p:nvPr/>
          </p:nvGrpSpPr>
          <p:grpSpPr>
            <a:xfrm>
              <a:off x="7014033" y="2294172"/>
              <a:ext cx="651933" cy="360297"/>
              <a:chOff x="6400248" y="1777592"/>
              <a:chExt cx="651933" cy="36029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8A9B06-DFE8-76A0-6412-99D1AB94A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248" y="2035931"/>
                <a:ext cx="6519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6D96-71E4-A3EA-2D50-0C8C8C936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734" y="1777592"/>
                <a:ext cx="0" cy="258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A38D3-9909-C235-BEA9-80F792FA29FB}"/>
                  </a:ext>
                </a:extLst>
              </p:cNvPr>
              <p:cNvCxnSpPr/>
              <p:nvPr/>
            </p:nvCxnSpPr>
            <p:spPr>
              <a:xfrm>
                <a:off x="6481800" y="1777592"/>
                <a:ext cx="1827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Pentagon 34">
                <a:extLst>
                  <a:ext uri="{FF2B5EF4-FFF2-40B4-BE49-F238E27FC236}">
                    <a16:creationId xmlns:a16="http://schemas.microsoft.com/office/drawing/2014/main" id="{75261F84-0E0B-0A39-9BFE-C737CDE864B1}"/>
                  </a:ext>
                </a:extLst>
              </p:cNvPr>
              <p:cNvSpPr/>
              <p:nvPr/>
            </p:nvSpPr>
            <p:spPr>
              <a:xfrm>
                <a:off x="6573750" y="1929992"/>
                <a:ext cx="389596" cy="207897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4A549-AFF3-1E86-3B5D-7CBAF141E39C}"/>
                </a:ext>
              </a:extLst>
            </p:cNvPr>
            <p:cNvSpPr txBox="1"/>
            <p:nvPr/>
          </p:nvSpPr>
          <p:spPr>
            <a:xfrm>
              <a:off x="3985148" y="30442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8FC5E-DD25-2E4C-C21C-C0E9D1720047}"/>
                </a:ext>
              </a:extLst>
            </p:cNvPr>
            <p:cNvSpPr txBox="1"/>
            <p:nvPr/>
          </p:nvSpPr>
          <p:spPr>
            <a:xfrm>
              <a:off x="4409766" y="30480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7FB89D-67C4-BB55-7B7D-54435315554F}"/>
                </a:ext>
              </a:extLst>
            </p:cNvPr>
            <p:cNvSpPr txBox="1"/>
            <p:nvPr/>
          </p:nvSpPr>
          <p:spPr>
            <a:xfrm>
              <a:off x="4856549" y="30442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26B8B-4C7A-4857-AB5F-287E52F69352}"/>
                </a:ext>
              </a:extLst>
            </p:cNvPr>
            <p:cNvSpPr txBox="1"/>
            <p:nvPr/>
          </p:nvSpPr>
          <p:spPr>
            <a:xfrm>
              <a:off x="4381362" y="2144448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operon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ECF54D-BE99-7AFF-6976-A39C782F2071}"/>
                </a:ext>
              </a:extLst>
            </p:cNvPr>
            <p:cNvSpPr/>
            <p:nvPr/>
          </p:nvSpPr>
          <p:spPr>
            <a:xfrm>
              <a:off x="4520417" y="2440116"/>
              <a:ext cx="211001" cy="2078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03B162-48D4-5614-E2EC-CC4F0B872BE9}"/>
                </a:ext>
              </a:extLst>
            </p:cNvPr>
            <p:cNvSpPr/>
            <p:nvPr/>
          </p:nvSpPr>
          <p:spPr>
            <a:xfrm>
              <a:off x="4334251" y="2440116"/>
              <a:ext cx="193181" cy="2078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0CAEC6-0510-1CFD-E968-21C2A51B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178" y="2733380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A4E399-2F30-226A-173A-02F0677E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834098" y="2733381"/>
              <a:ext cx="192392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CA9B18-AE12-5A43-7A23-DFC515C1A0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43" y="2733381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FED1A-BAE1-20C5-98A2-2A92066FBEB3}"/>
                </a:ext>
              </a:extLst>
            </p:cNvPr>
            <p:cNvSpPr txBox="1"/>
            <p:nvPr/>
          </p:nvSpPr>
          <p:spPr>
            <a:xfrm>
              <a:off x="6787415" y="3598488"/>
              <a:ext cx="1106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efflux pump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6B92F7-DB0C-2963-AA22-5A168FD9D7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82" y="2691965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F0C496-B705-8C95-A7CB-C09AE6FDABA4}"/>
                </a:ext>
              </a:extLst>
            </p:cNvPr>
            <p:cNvCxnSpPr>
              <a:cxnSpLocks/>
            </p:cNvCxnSpPr>
            <p:nvPr/>
          </p:nvCxnSpPr>
          <p:spPr>
            <a:xfrm>
              <a:off x="7339999" y="2733379"/>
              <a:ext cx="0" cy="37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2C86EA-BA59-BC8D-633C-137EC2EAA7F9}"/>
                </a:ext>
              </a:extLst>
            </p:cNvPr>
            <p:cNvGrpSpPr/>
            <p:nvPr/>
          </p:nvGrpSpPr>
          <p:grpSpPr>
            <a:xfrm>
              <a:off x="5248956" y="1727170"/>
              <a:ext cx="551754" cy="369332"/>
              <a:chOff x="5838834" y="3728172"/>
              <a:chExt cx="551754" cy="369332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45FD290-5198-F64B-FA20-BE524E342E49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DB9F0-A726-195A-E5BE-01CA29614BE1}"/>
                  </a:ext>
                </a:extLst>
              </p:cNvPr>
              <p:cNvSpPr txBox="1"/>
              <p:nvPr/>
            </p:nvSpPr>
            <p:spPr>
              <a:xfrm>
                <a:off x="5838834" y="3728172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1D4C44-E77A-5D56-77D5-B49CAFCD205F}"/>
                </a:ext>
              </a:extLst>
            </p:cNvPr>
            <p:cNvGrpSpPr/>
            <p:nvPr/>
          </p:nvGrpSpPr>
          <p:grpSpPr>
            <a:xfrm>
              <a:off x="6382179" y="1727170"/>
              <a:ext cx="551754" cy="369332"/>
              <a:chOff x="5839496" y="3733485"/>
              <a:chExt cx="551754" cy="369332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F7C18C2-A9F6-3A5F-C0BB-12B993A6D794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5C8A95-2F93-7F62-4929-1494EC0EE436}"/>
                  </a:ext>
                </a:extLst>
              </p:cNvPr>
              <p:cNvSpPr txBox="1"/>
              <p:nvPr/>
            </p:nvSpPr>
            <p:spPr>
              <a:xfrm>
                <a:off x="5839496" y="3733485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8885C-5DCD-EF78-412F-46E5A9C9DAAC}"/>
                </a:ext>
              </a:extLst>
            </p:cNvPr>
            <p:cNvCxnSpPr/>
            <p:nvPr/>
          </p:nvCxnSpPr>
          <p:spPr>
            <a:xfrm flipV="1">
              <a:off x="5524833" y="2138795"/>
              <a:ext cx="0" cy="972357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4003AB-2DAB-4F48-F11A-246459E6E52C}"/>
                </a:ext>
              </a:extLst>
            </p:cNvPr>
            <p:cNvCxnSpPr/>
            <p:nvPr/>
          </p:nvCxnSpPr>
          <p:spPr>
            <a:xfrm flipV="1">
              <a:off x="6658056" y="2138794"/>
              <a:ext cx="0" cy="972357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FBB9D9-75B4-285E-2D84-525998D10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001" y="2138794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9DAD74-B36F-66EE-57D3-B081C5F6A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778" y="213965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461DD5-6571-F73E-436F-5A5548F23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043" y="1522015"/>
              <a:ext cx="2802156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09F8F-16B4-0EA8-81F7-5B5FF2CAE0A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77" y="150505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32E39E-A725-0105-95F9-479CB88EB811}"/>
                </a:ext>
              </a:extLst>
            </p:cNvPr>
            <p:cNvCxnSpPr>
              <a:cxnSpLocks/>
            </p:cNvCxnSpPr>
            <p:nvPr/>
          </p:nvCxnSpPr>
          <p:spPr>
            <a:xfrm>
              <a:off x="7381199" y="1503630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531754-CB9B-21B5-CD1C-A6F608FBF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5815" y="1523435"/>
              <a:ext cx="0" cy="65292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A5F5E4-293B-A090-056B-A58D3F780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418" y="1396792"/>
              <a:ext cx="2802156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AD7FFA-0A57-C735-929E-D6505256CCC1}"/>
                </a:ext>
              </a:extLst>
            </p:cNvPr>
            <p:cNvCxnSpPr>
              <a:cxnSpLocks/>
            </p:cNvCxnSpPr>
            <p:nvPr/>
          </p:nvCxnSpPr>
          <p:spPr>
            <a:xfrm>
              <a:off x="7533574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3957AD-933B-26E8-FFD0-AF19B03C178B}"/>
                </a:ext>
              </a:extLst>
            </p:cNvPr>
            <p:cNvCxnSpPr>
              <a:cxnSpLocks/>
            </p:cNvCxnSpPr>
            <p:nvPr/>
          </p:nvCxnSpPr>
          <p:spPr>
            <a:xfrm>
              <a:off x="6218190" y="1398212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A5074F-5C46-B753-AD18-60F83E606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3981" y="1378407"/>
              <a:ext cx="0" cy="315106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1800C5-F608-C38E-CA26-D498E5C1D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833" y="1522015"/>
              <a:ext cx="0" cy="20143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1C161F-6C38-779F-D2C4-7BE8C4804B42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51" y="1378407"/>
              <a:ext cx="0" cy="778149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606006-DC24-8297-3BEB-77CD84ACC6AA}"/>
                </a:ext>
              </a:extLst>
            </p:cNvPr>
            <p:cNvSpPr txBox="1"/>
            <p:nvPr/>
          </p:nvSpPr>
          <p:spPr>
            <a:xfrm>
              <a:off x="5461578" y="1098483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ligand sensing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6FBD15-C70E-3D0A-54D3-0D4E77F4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44" y="855396"/>
            <a:ext cx="4775200" cy="3124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44296-7635-728C-6323-270063CD75FA}"/>
              </a:ext>
            </a:extLst>
          </p:cNvPr>
          <p:cNvSpPr/>
          <p:nvPr/>
        </p:nvSpPr>
        <p:spPr>
          <a:xfrm>
            <a:off x="5986082" y="2016494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ODE and compute objective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DD10-8CE4-DE1D-91FF-629553EA0C41}"/>
              </a:ext>
            </a:extLst>
          </p:cNvPr>
          <p:cNvSpPr/>
          <p:nvPr/>
        </p:nvSpPr>
        <p:spPr>
          <a:xfrm>
            <a:off x="5986082" y="2998045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landscape with nonparametric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6E1F-68E5-794B-A728-26EF9A28CBC1}"/>
              </a:ext>
            </a:extLst>
          </p:cNvPr>
          <p:cNvSpPr/>
          <p:nvPr/>
        </p:nvSpPr>
        <p:spPr>
          <a:xfrm>
            <a:off x="5986082" y="3979596"/>
            <a:ext cx="2466109" cy="9975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next sample balancing exploration and exploitation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7B917-5B12-7E2D-E437-561E1FFC116D}"/>
              </a:ext>
            </a:extLst>
          </p:cNvPr>
          <p:cNvSpPr/>
          <p:nvPr/>
        </p:nvSpPr>
        <p:spPr>
          <a:xfrm>
            <a:off x="5986082" y="1034943"/>
            <a:ext cx="2466109" cy="595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parameter space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13D2297-C006-9CFB-9467-23CCBA5502D8}"/>
              </a:ext>
            </a:extLst>
          </p:cNvPr>
          <p:cNvSpPr/>
          <p:nvPr/>
        </p:nvSpPr>
        <p:spPr>
          <a:xfrm rot="10800000">
            <a:off x="7115227" y="1695713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79559EC9-A155-55F6-4A92-79DA1FEDA9AE}"/>
              </a:ext>
            </a:extLst>
          </p:cNvPr>
          <p:cNvSpPr/>
          <p:nvPr/>
        </p:nvSpPr>
        <p:spPr>
          <a:xfrm rot="10800000">
            <a:off x="7115227" y="2701235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02272C6-74B9-8A53-EEDF-8FB663210DDD}"/>
              </a:ext>
            </a:extLst>
          </p:cNvPr>
          <p:cNvSpPr/>
          <p:nvPr/>
        </p:nvSpPr>
        <p:spPr>
          <a:xfrm rot="10800000">
            <a:off x="7156789" y="3682786"/>
            <a:ext cx="207818" cy="2078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0258874-8907-F3E6-ED46-471D0427DDAF}"/>
              </a:ext>
            </a:extLst>
          </p:cNvPr>
          <p:cNvSpPr/>
          <p:nvPr/>
        </p:nvSpPr>
        <p:spPr>
          <a:xfrm rot="16200000" flipV="1">
            <a:off x="6999331" y="2763852"/>
            <a:ext cx="3261761" cy="18827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56D4808-DEE3-9890-C371-C605E416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74" y="3881459"/>
            <a:ext cx="4775200" cy="119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071C3-5DCC-EE9C-A380-5059E6D6FEC4}"/>
              </a:ext>
            </a:extLst>
          </p:cNvPr>
          <p:cNvSpPr txBox="1"/>
          <p:nvPr/>
        </p:nvSpPr>
        <p:spPr>
          <a:xfrm>
            <a:off x="777613" y="425860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48C54-7ED7-FA61-F5E1-457D692FB66F}"/>
              </a:ext>
            </a:extLst>
          </p:cNvPr>
          <p:cNvSpPr txBox="1"/>
          <p:nvPr/>
        </p:nvSpPr>
        <p:spPr>
          <a:xfrm>
            <a:off x="3216923" y="507711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6BE496A3-9700-4F8D-90C9-E3D10FD76466}"/>
              </a:ext>
            </a:extLst>
          </p:cNvPr>
          <p:cNvSpPr/>
          <p:nvPr/>
        </p:nvSpPr>
        <p:spPr>
          <a:xfrm rot="5400000">
            <a:off x="3350604" y="3226634"/>
            <a:ext cx="98137" cy="3599117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2BC80E-4762-81FE-1422-9BBC3BB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5" y="827888"/>
            <a:ext cx="5994400" cy="4800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B5D000-1618-B5DE-7EE1-EC2A1FB7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19" y="2656709"/>
            <a:ext cx="3959703" cy="29697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38FD331-FEF1-F21C-A8DC-CD0B37DB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56" y="827889"/>
            <a:ext cx="3894966" cy="19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9E94A-45E1-5478-F9E0-3CF4473DB38D}"/>
              </a:ext>
            </a:extLst>
          </p:cNvPr>
          <p:cNvSpPr/>
          <p:nvPr/>
        </p:nvSpPr>
        <p:spPr>
          <a:xfrm>
            <a:off x="1495002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parameter robustness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85236-A719-B853-48F1-5898881FD665}"/>
              </a:ext>
            </a:extLst>
          </p:cNvPr>
          <p:cNvSpPr/>
          <p:nvPr/>
        </p:nvSpPr>
        <p:spPr>
          <a:xfrm>
            <a:off x="6138481" y="678383"/>
            <a:ext cx="432317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 concentration sweep</a:t>
            </a:r>
          </a:p>
        </p:txBody>
      </p:sp>
    </p:spTree>
    <p:extLst>
      <p:ext uri="{BB962C8B-B14F-4D97-AF65-F5344CB8AC3E}">
        <p14:creationId xmlns:p14="http://schemas.microsoft.com/office/powerpoint/2010/main" val="1014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BAF33652-4ACE-EE86-0D24-38016A6D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96" y="3785727"/>
            <a:ext cx="3573981" cy="22337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34FFE7-5C5C-AA4A-FF64-241C5108E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03" y="631178"/>
            <a:ext cx="3869340" cy="257326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6C8C34-D026-478C-0FBB-F891974F4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741" y="3542925"/>
            <a:ext cx="7555604" cy="302224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B8BD78-A2D8-AB5C-662B-6E7E90457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524" y="631178"/>
            <a:ext cx="5230920" cy="24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34F240F-EE24-508F-EE1E-763F1D42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9" y="278494"/>
            <a:ext cx="4738617" cy="28626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05F304-7F53-BE6F-F982-08E97465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15" y="3258866"/>
            <a:ext cx="8997837" cy="3599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BC3680-E5C9-A1B7-AB53-4C984453A07B}"/>
              </a:ext>
            </a:extLst>
          </p:cNvPr>
          <p:cNvSpPr/>
          <p:nvPr/>
        </p:nvSpPr>
        <p:spPr>
          <a:xfrm>
            <a:off x="7145267" y="525983"/>
            <a:ext cx="3406747" cy="241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Factor Robustness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CE128-19D0-99E3-1D01-900281DD0357}"/>
              </a:ext>
            </a:extLst>
          </p:cNvPr>
          <p:cNvSpPr txBox="1"/>
          <p:nvPr/>
        </p:nvSpPr>
        <p:spPr>
          <a:xfrm>
            <a:off x="3544312" y="3545784"/>
            <a:ext cx="160813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Needs legend</a:t>
            </a:r>
          </a:p>
        </p:txBody>
      </p:sp>
    </p:spTree>
    <p:extLst>
      <p:ext uri="{BB962C8B-B14F-4D97-AF65-F5344CB8AC3E}">
        <p14:creationId xmlns:p14="http://schemas.microsoft.com/office/powerpoint/2010/main" val="34770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3618398" y="310583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Supplementary Figures</a:t>
            </a:r>
          </a:p>
        </p:txBody>
      </p:sp>
    </p:spTree>
    <p:extLst>
      <p:ext uri="{BB962C8B-B14F-4D97-AF65-F5344CB8AC3E}">
        <p14:creationId xmlns:p14="http://schemas.microsoft.com/office/powerpoint/2010/main" val="127475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BE9DB-9E10-3E09-2699-8D4E8C3DD6D0}"/>
              </a:ext>
            </a:extLst>
          </p:cNvPr>
          <p:cNvSpPr txBox="1"/>
          <p:nvPr/>
        </p:nvSpPr>
        <p:spPr>
          <a:xfrm>
            <a:off x="4708440" y="310583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Raw Figures</a:t>
            </a:r>
          </a:p>
        </p:txBody>
      </p:sp>
    </p:spTree>
    <p:extLst>
      <p:ext uri="{BB962C8B-B14F-4D97-AF65-F5344CB8AC3E}">
        <p14:creationId xmlns:p14="http://schemas.microsoft.com/office/powerpoint/2010/main" val="21345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E083EC-AA20-25B5-99A6-3BB95067F9FB}"/>
              </a:ext>
            </a:extLst>
          </p:cNvPr>
          <p:cNvGrpSpPr/>
          <p:nvPr/>
        </p:nvGrpSpPr>
        <p:grpSpPr>
          <a:xfrm>
            <a:off x="2598082" y="2683134"/>
            <a:ext cx="1030963" cy="1398048"/>
            <a:chOff x="1357687" y="2686172"/>
            <a:chExt cx="1406670" cy="19075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9CE519-CC9B-41CF-42AF-29528DAA4753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D1439F-933B-DCA6-80A9-35FEA65ED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CA28E3-916F-DBA2-BECB-4EBA4E5A9726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392D8-253D-DF8D-9BAA-969200F5FC9D}"/>
                </a:ext>
              </a:extLst>
            </p:cNvPr>
            <p:cNvSpPr txBox="1"/>
            <p:nvPr/>
          </p:nvSpPr>
          <p:spPr>
            <a:xfrm>
              <a:off x="1774415" y="2686172"/>
              <a:ext cx="593161" cy="46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7F355-7AD4-1A67-D75D-FE502B1B6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429" y="3155242"/>
              <a:ext cx="0" cy="24821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00A20D-8E40-0CEC-73F7-97FAF6520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463" y="3147893"/>
              <a:ext cx="25393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B74A8D-8C2B-FD0C-2EBB-B002F826F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748" y="2943262"/>
              <a:ext cx="309472" cy="247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47BCDC-DABA-78D9-3717-B14605D7123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78" y="2943261"/>
              <a:ext cx="0" cy="6215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4D0CCC-29E2-56A2-1780-7C1EECFB8F89}"/>
                </a:ext>
              </a:extLst>
            </p:cNvPr>
            <p:cNvSpPr txBox="1"/>
            <p:nvPr/>
          </p:nvSpPr>
          <p:spPr>
            <a:xfrm>
              <a:off x="1357687" y="3879807"/>
              <a:ext cx="1391481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</a:t>
              </a:r>
            </a:p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repression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2CE37-B59D-571B-DADC-9D6508B1FECE}"/>
              </a:ext>
            </a:extLst>
          </p:cNvPr>
          <p:cNvGrpSpPr/>
          <p:nvPr/>
        </p:nvGrpSpPr>
        <p:grpSpPr>
          <a:xfrm>
            <a:off x="3747231" y="2700222"/>
            <a:ext cx="1159292" cy="1426559"/>
            <a:chOff x="3316177" y="2532104"/>
            <a:chExt cx="1159292" cy="1426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07A7AB-65C8-DC98-3469-4BD36CD5B60A}"/>
                </a:ext>
              </a:extLst>
            </p:cNvPr>
            <p:cNvGrpSpPr/>
            <p:nvPr/>
          </p:nvGrpSpPr>
          <p:grpSpPr>
            <a:xfrm>
              <a:off x="3316177" y="2532104"/>
              <a:ext cx="1159292" cy="1426559"/>
              <a:chOff x="1262546" y="2686172"/>
              <a:chExt cx="1581765" cy="19464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E94651E-AEBB-734A-AF07-28753D6C9A9E}"/>
                  </a:ext>
                </a:extLst>
              </p:cNvPr>
              <p:cNvSpPr/>
              <p:nvPr/>
            </p:nvSpPr>
            <p:spPr>
              <a:xfrm>
                <a:off x="1844834" y="3474108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859222-E915-72BD-FBA3-EEDA07906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763" y="3682702"/>
                <a:ext cx="3805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3858878-03EE-2781-CD57-E36BBA79C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1452" y="3682704"/>
                <a:ext cx="4029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35465-2989-5041-2840-20306E6ED074}"/>
                  </a:ext>
                </a:extLst>
              </p:cNvPr>
              <p:cNvSpPr txBox="1"/>
              <p:nvPr/>
            </p:nvSpPr>
            <p:spPr>
              <a:xfrm>
                <a:off x="1774415" y="2686172"/>
                <a:ext cx="593161" cy="461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7AB0CF-7812-885A-54BD-E4D5906C7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3429" y="3155242"/>
                <a:ext cx="0" cy="24821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86B5D-3309-8947-BF5F-13AB72036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463" y="3147893"/>
                <a:ext cx="253931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992CAC-D1F3-2936-181B-3A00AD405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2780" y="2951710"/>
                <a:ext cx="249713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ACA4491-42A0-D55D-86F4-22765680C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6958" y="2943261"/>
                <a:ext cx="0" cy="62153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B3125B-C7F2-1A6A-B478-A797865DE9F7}"/>
                  </a:ext>
                </a:extLst>
              </p:cNvPr>
              <p:cNvSpPr txBox="1"/>
              <p:nvPr/>
            </p:nvSpPr>
            <p:spPr>
              <a:xfrm>
                <a:off x="1262546" y="3918708"/>
                <a:ext cx="1581765" cy="71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downstream</a:t>
                </a:r>
              </a:p>
              <a:p>
                <a:pPr algn="ctr"/>
                <a:r>
                  <a:rPr lang="en-US" sz="1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AB266F-14DF-08FB-8D40-FA90061E65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453" y="3164421"/>
              <a:ext cx="1861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A75B1-A15D-21EA-721F-50CF1D53F0BC}"/>
              </a:ext>
            </a:extLst>
          </p:cNvPr>
          <p:cNvGrpSpPr/>
          <p:nvPr/>
        </p:nvGrpSpPr>
        <p:grpSpPr>
          <a:xfrm>
            <a:off x="5035574" y="2703522"/>
            <a:ext cx="1109599" cy="1193192"/>
            <a:chOff x="5346891" y="2532105"/>
            <a:chExt cx="1109599" cy="11931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857089-67B7-622C-D527-03D9C136AB9C}"/>
                </a:ext>
              </a:extLst>
            </p:cNvPr>
            <p:cNvSpPr/>
            <p:nvPr/>
          </p:nvSpPr>
          <p:spPr>
            <a:xfrm>
              <a:off x="5748810" y="3109592"/>
              <a:ext cx="305764" cy="3057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687A72B-901B-D829-E24D-595EB67C5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55" y="3262473"/>
              <a:ext cx="2788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1FD966-2343-F2DE-E195-233DA4E46117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45" y="3262474"/>
              <a:ext cx="295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19AB32-D5DF-9D5F-D8FA-F574B51CE902}"/>
                </a:ext>
              </a:extLst>
            </p:cNvPr>
            <p:cNvSpPr txBox="1"/>
            <p:nvPr/>
          </p:nvSpPr>
          <p:spPr>
            <a:xfrm>
              <a:off x="5697199" y="2532105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93C670-3520-2524-5A74-3CBED7197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692" y="2875892"/>
              <a:ext cx="0" cy="1819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98ABAF-736D-79A2-A8E0-BB9F571C9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8637" y="287050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D4B26F-AB6D-39D3-2B18-65A380790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0030" y="2720529"/>
              <a:ext cx="226815" cy="181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0BD86B-2FFC-4796-4EAF-A6A52D25E2CB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49" y="2720528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7444B1-D749-9FBB-C955-CE3C4CF670A1}"/>
                </a:ext>
              </a:extLst>
            </p:cNvPr>
            <p:cNvSpPr txBox="1"/>
            <p:nvPr/>
          </p:nvSpPr>
          <p:spPr>
            <a:xfrm>
              <a:off x="5346891" y="3417520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82B224-4411-A2DE-0290-929FF2AE783A}"/>
                </a:ext>
              </a:extLst>
            </p:cNvPr>
            <p:cNvCxnSpPr>
              <a:cxnSpLocks/>
            </p:cNvCxnSpPr>
            <p:nvPr/>
          </p:nvCxnSpPr>
          <p:spPr>
            <a:xfrm>
              <a:off x="6067310" y="2707575"/>
              <a:ext cx="18301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90B743-8439-A385-B2F8-DDAEEFA0A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1612" y="2701382"/>
              <a:ext cx="0" cy="4555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7CAD18-09D3-6BD0-F47A-C11FD9819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505" y="3145275"/>
              <a:ext cx="18610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D0A44-AF09-4B53-6285-108D61D64E5F}"/>
              </a:ext>
            </a:extLst>
          </p:cNvPr>
          <p:cNvGrpSpPr/>
          <p:nvPr/>
        </p:nvGrpSpPr>
        <p:grpSpPr>
          <a:xfrm>
            <a:off x="2222445" y="1072483"/>
            <a:ext cx="3049571" cy="1585712"/>
            <a:chOff x="1008157" y="852622"/>
            <a:chExt cx="3049571" cy="1585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5F081-C4B7-F50C-F475-C8E386B6533C}"/>
                </a:ext>
              </a:extLst>
            </p:cNvPr>
            <p:cNvSpPr/>
            <p:nvPr/>
          </p:nvSpPr>
          <p:spPr>
            <a:xfrm>
              <a:off x="1636236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196250-27E9-FCDB-1847-D5FF4FBD10F4}"/>
                </a:ext>
              </a:extLst>
            </p:cNvPr>
            <p:cNvCxnSpPr>
              <a:cxnSpLocks/>
            </p:cNvCxnSpPr>
            <p:nvPr/>
          </p:nvCxnSpPr>
          <p:spPr>
            <a:xfrm>
              <a:off x="1299428" y="852622"/>
              <a:ext cx="336808" cy="413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F1D9B12-7666-A765-0DFC-9332957AC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50876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99F994-69BB-5B38-16AE-E5E6E728361B}"/>
                </a:ext>
              </a:extLst>
            </p:cNvPr>
            <p:cNvSpPr/>
            <p:nvPr/>
          </p:nvSpPr>
          <p:spPr>
            <a:xfrm>
              <a:off x="2625543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16C847-6529-4ADF-944D-E41A7550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183" y="1474739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EDFCA-587B-C762-32FB-26F2091DE480}"/>
                </a:ext>
              </a:extLst>
            </p:cNvPr>
            <p:cNvSpPr/>
            <p:nvPr/>
          </p:nvSpPr>
          <p:spPr>
            <a:xfrm>
              <a:off x="3640537" y="12661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42E581-694A-239A-B063-6BE7210FC7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31" y="1799705"/>
              <a:ext cx="0" cy="503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30243D-52E2-0E42-C8E9-2457E22A227A}"/>
                </a:ext>
              </a:extLst>
            </p:cNvPr>
            <p:cNvSpPr txBox="1"/>
            <p:nvPr/>
          </p:nvSpPr>
          <p:spPr>
            <a:xfrm>
              <a:off x="1653061" y="126614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B75A8A-A801-DF57-3449-0BFAA6FEBB71}"/>
                </a:ext>
              </a:extLst>
            </p:cNvPr>
            <p:cNvSpPr txBox="1"/>
            <p:nvPr/>
          </p:nvSpPr>
          <p:spPr>
            <a:xfrm>
              <a:off x="2651230" y="12661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8E072C-EA74-6649-54E2-DF320E4D82E9}"/>
                </a:ext>
              </a:extLst>
            </p:cNvPr>
            <p:cNvSpPr txBox="1"/>
            <p:nvPr/>
          </p:nvSpPr>
          <p:spPr>
            <a:xfrm>
              <a:off x="3694988" y="126614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4A3B99-28DF-18BF-C978-875D2266AB82}"/>
                </a:ext>
              </a:extLst>
            </p:cNvPr>
            <p:cNvSpPr txBox="1"/>
            <p:nvPr/>
          </p:nvSpPr>
          <p:spPr>
            <a:xfrm>
              <a:off x="2137263" y="1037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A95D41-3180-21A7-ECA3-C9724A1CE35B}"/>
                </a:ext>
              </a:extLst>
            </p:cNvPr>
            <p:cNvSpPr txBox="1"/>
            <p:nvPr/>
          </p:nvSpPr>
          <p:spPr>
            <a:xfrm>
              <a:off x="3107500" y="1037002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37F53A-E649-6BAE-EAC9-305CD17DDC87}"/>
                </a:ext>
              </a:extLst>
            </p:cNvPr>
            <p:cNvSpPr txBox="1"/>
            <p:nvPr/>
          </p:nvSpPr>
          <p:spPr>
            <a:xfrm>
              <a:off x="1397131" y="179200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572A71-66B6-1CB2-128C-10756FF73063}"/>
                </a:ext>
              </a:extLst>
            </p:cNvPr>
            <p:cNvSpPr txBox="1"/>
            <p:nvPr/>
          </p:nvSpPr>
          <p:spPr>
            <a:xfrm>
              <a:off x="1008157" y="915011"/>
              <a:ext cx="453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8CAA8B-F8B6-EBA9-26E8-FB8D55278180}"/>
              </a:ext>
            </a:extLst>
          </p:cNvPr>
          <p:cNvGrpSpPr/>
          <p:nvPr/>
        </p:nvGrpSpPr>
        <p:grpSpPr>
          <a:xfrm>
            <a:off x="1451312" y="3252245"/>
            <a:ext cx="1014783" cy="820561"/>
            <a:chOff x="1379763" y="3474108"/>
            <a:chExt cx="1384594" cy="11195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9D6CF4-A554-492F-66C7-6CB16C343C7B}"/>
                </a:ext>
              </a:extLst>
            </p:cNvPr>
            <p:cNvSpPr/>
            <p:nvPr/>
          </p:nvSpPr>
          <p:spPr>
            <a:xfrm>
              <a:off x="1844834" y="3474108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91D576-24AD-D952-B87F-3C6C9E661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63" y="3682702"/>
              <a:ext cx="380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26ED41-1243-9032-BB73-85E6C4FED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1452" y="3682704"/>
              <a:ext cx="402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382E3E-63EE-201C-C125-246EBE2784F8}"/>
                </a:ext>
              </a:extLst>
            </p:cNvPr>
            <p:cNvSpPr txBox="1"/>
            <p:nvPr/>
          </p:nvSpPr>
          <p:spPr>
            <a:xfrm>
              <a:off x="1656236" y="3879807"/>
              <a:ext cx="794382" cy="71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196</Words>
  <Application>Microsoft Macintosh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learning approaches for Bayesian optimization of dynamic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for Bayesian optimization of dynamic pathways</dc:title>
  <dc:creator>MERZBACHER Charlotte</dc:creator>
  <cp:lastModifiedBy>MERZBACHER Charlotte</cp:lastModifiedBy>
  <cp:revision>9</cp:revision>
  <dcterms:created xsi:type="dcterms:W3CDTF">2022-06-15T11:19:56Z</dcterms:created>
  <dcterms:modified xsi:type="dcterms:W3CDTF">2022-06-21T16:20:33Z</dcterms:modified>
</cp:coreProperties>
</file>