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35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1536-9E69-450F-FE9F-BEFCF8454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9F523-4D5D-CAFE-84DA-476032EC4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4023E-B63F-2CC3-2752-DD464A54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38021-4E8E-F5C5-E071-FF7C5A52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F87B-0395-2FF6-F0DC-14DC338F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6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788D-CA9F-C7AB-818F-6568D275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3578E-26B5-204A-20F7-537AF3E41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7721E-DB3E-BEA5-A370-078D2C70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D3FAE-00E1-87CD-EADE-7392F122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D49C2-0AE5-ACE9-4849-B4EB9B19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9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78608-81C2-68F7-CDF8-2938A2BDD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6D1F8-3D84-A85B-6809-50017920C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F9A10-037D-53A5-5F7C-917709C6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6896E-AAB7-E73B-1668-E0BF1AB3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C1580-7D62-1132-CCAF-3C3B832C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3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D9B9-1721-CFFA-D01A-FD174D5E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B51B-AB9C-6E25-36DE-8E5ABC610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4372C-68E0-3BDB-1210-CF5575AB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6B22-3FE1-5897-52C5-5BC54AB4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C035-FFD8-F859-51AD-B57F2656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0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1F61-6188-CFDC-4B28-6106A546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D3166-36E6-9FCA-50F5-FFB56419B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C0677-4911-385D-9972-BC48A61E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82CB1-260B-9B38-2069-4D465B05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0B4AE-705C-4286-8ED2-E261AD66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793B-AF47-3BE1-9A99-68549E06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375E9-FA8D-7631-77C3-AC290D89B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40199-410C-C812-B05F-3758B041E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C18DC-9436-7257-38A0-F5DB84CD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DD95B-35AE-CC14-2DA5-D043C0EF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A3ABD-D8FF-69D3-71EC-D8373BE3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8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8F95-CC75-4924-9A74-AD12B73C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C0A30-71C3-466A-20D9-87754FB89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06796-5C3D-C7D9-E8F0-C19E761E9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15F00-C32C-9ACE-18BB-1B98634CA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48796-F1A2-09C5-6D25-FBF210EE2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8F45B-2C27-9B52-C110-0FF19A56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FEDDA-B3EF-3C3C-7980-E8DD6B7F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C8549-5A09-901A-2D78-778C4B4E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7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F296-AECC-9A87-E0C9-4033FDEE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A797C-A65B-59E6-EFAD-609441F7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98B1A-38E4-0F9E-16F2-92A19B4A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4E420-04BD-4993-7A8E-EF7BCF74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7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A07C4-28B9-8870-271E-53BC7583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05AB2-BC3F-94C7-885D-2ACBD87D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0D3D3-1846-D0BC-3E32-E7D99CBB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2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D6D1-FC5F-DF6C-1E4D-12721294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C7799-89AA-C46C-905E-5EA423531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CA8C2-4ADB-4896-9E2A-5FB33BB12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96EEC-D0E7-28B3-FD44-6D2B313A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75237-C9FC-4A8D-3249-11A5C201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34E95-BB21-8A78-6744-083E74A2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2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90AD-C708-A23A-11BC-E5314072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42E38-91E0-B4A1-6A67-284DA320B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A2575-F7AD-3F86-7DE7-1EA550991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7D048-5F3A-181C-6806-4185A6E2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E950-7371-4A44-97D6-8899311B9D63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9150C-1880-4EE3-20DE-5683818A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45141-7C07-CC58-3E7C-ADD53911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4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A70DE-D14E-1EFF-A4AF-F79E8714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41287-A337-527F-F590-34A273392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0F2F1-E4B3-61CE-2969-6BBCE8251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E950-7371-4A44-97D6-8899311B9D63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D90E-ECAE-38F7-6783-9F3A566BB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8230C-170F-7CF4-25D6-DFCB6B97D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2E04-3E5B-C446-AA14-CCE1475C8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9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BB41-4C03-510C-5272-C6C0B9BD3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Machine learning approaches for Bayesian optimization of dynamic pathways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EBDD2-B65C-D95B-7A8C-839ABEFBC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Charlotte Merzbacher</a:t>
            </a:r>
            <a:endParaRPr lang="en-US" b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MSc Thesis</a:t>
            </a:r>
            <a:endParaRPr lang="en-US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CDT in Biomedical AI</a:t>
            </a:r>
            <a:endParaRPr lang="en-US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1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8095DF-19F0-F947-FFBC-92BA0E92DD1F}"/>
              </a:ext>
            </a:extLst>
          </p:cNvPr>
          <p:cNvGrpSpPr/>
          <p:nvPr/>
        </p:nvGrpSpPr>
        <p:grpSpPr>
          <a:xfrm>
            <a:off x="1990593" y="916442"/>
            <a:ext cx="5798112" cy="4571846"/>
            <a:chOff x="1037328" y="1157705"/>
            <a:chExt cx="5798112" cy="45718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DFBAF9E-EC64-1EEE-192F-E501963CBAEF}"/>
                </a:ext>
              </a:extLst>
            </p:cNvPr>
            <p:cNvGrpSpPr/>
            <p:nvPr/>
          </p:nvGrpSpPr>
          <p:grpSpPr>
            <a:xfrm>
              <a:off x="1305550" y="1157705"/>
              <a:ext cx="5174823" cy="2850820"/>
              <a:chOff x="976098" y="1986530"/>
              <a:chExt cx="5174823" cy="285082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46A9ABD-9B7E-7FE6-D2E0-0EBB14A985B2}"/>
                  </a:ext>
                </a:extLst>
              </p:cNvPr>
              <p:cNvSpPr/>
              <p:nvPr/>
            </p:nvSpPr>
            <p:spPr>
              <a:xfrm>
                <a:off x="1604177" y="2715591"/>
                <a:ext cx="417191" cy="4171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5DEB493-927A-5416-CB1A-1A7FACE1CF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7369" y="2302070"/>
                <a:ext cx="336808" cy="4135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68518A9-8E98-4E1F-8564-411200DC7D01}"/>
                  </a:ext>
                </a:extLst>
              </p:cNvPr>
              <p:cNvSpPr/>
              <p:nvPr/>
            </p:nvSpPr>
            <p:spPr>
              <a:xfrm>
                <a:off x="5733730" y="2718716"/>
                <a:ext cx="417191" cy="4171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332221A-503E-D4E9-E820-9F276D2E0E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3395" y="3237277"/>
                <a:ext cx="0" cy="5035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8E86FFF-87EB-883F-B48D-EE78A01DAA81}"/>
                  </a:ext>
                </a:extLst>
              </p:cNvPr>
              <p:cNvSpPr txBox="1"/>
              <p:nvPr/>
            </p:nvSpPr>
            <p:spPr>
              <a:xfrm>
                <a:off x="1643495" y="273952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9A76E46-7114-EC01-E1CD-A7D9F18EFBCF}"/>
                  </a:ext>
                </a:extLst>
              </p:cNvPr>
              <p:cNvSpPr txBox="1"/>
              <p:nvPr/>
            </p:nvSpPr>
            <p:spPr>
              <a:xfrm>
                <a:off x="5795146" y="2742645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E3AF86D-036C-E75C-B404-09D3B575D40D}"/>
                  </a:ext>
                </a:extLst>
              </p:cNvPr>
              <p:cNvSpPr txBox="1"/>
              <p:nvPr/>
            </p:nvSpPr>
            <p:spPr>
              <a:xfrm>
                <a:off x="976098" y="2364459"/>
                <a:ext cx="4530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in</a:t>
                </a:r>
              </a:p>
              <a:p>
                <a:endParaRPr 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69B41FC-02D4-CE7A-5217-84672006478B}"/>
                  </a:ext>
                </a:extLst>
              </p:cNvPr>
              <p:cNvSpPr txBox="1"/>
              <p:nvPr/>
            </p:nvSpPr>
            <p:spPr>
              <a:xfrm>
                <a:off x="4130474" y="2542425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7233D650-FFA3-64D9-AC88-31725B06845C}"/>
                  </a:ext>
                </a:extLst>
              </p:cNvPr>
              <p:cNvSpPr/>
              <p:nvPr/>
            </p:nvSpPr>
            <p:spPr>
              <a:xfrm>
                <a:off x="3645353" y="2722210"/>
                <a:ext cx="417191" cy="417191"/>
              </a:xfrm>
              <a:prstGeom prst="ellipse">
                <a:avLst/>
              </a:prstGeom>
              <a:solidFill>
                <a:srgbClr val="F6ABB7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A2657BA0-7C7A-537C-448D-0DF293C29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4993" y="2933091"/>
                <a:ext cx="5529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4F2302E-A95C-0C48-7ADD-898795818D01}"/>
                  </a:ext>
                </a:extLst>
              </p:cNvPr>
              <p:cNvGrpSpPr/>
              <p:nvPr/>
            </p:nvGrpSpPr>
            <p:grpSpPr>
              <a:xfrm rot="16200000">
                <a:off x="3560502" y="2109024"/>
                <a:ext cx="618132" cy="385953"/>
                <a:chOff x="5123792" y="2691145"/>
                <a:chExt cx="618132" cy="385953"/>
              </a:xfrm>
            </p:grpSpPr>
            <p:sp>
              <p:nvSpPr>
                <p:cNvPr id="92" name="Rounded Rectangle 91">
                  <a:extLst>
                    <a:ext uri="{FF2B5EF4-FFF2-40B4-BE49-F238E27FC236}">
                      <a16:creationId xmlns:a16="http://schemas.microsoft.com/office/drawing/2014/main" id="{C3960BDC-E033-2CA7-C28D-B5357D2F3105}"/>
                    </a:ext>
                  </a:extLst>
                </p:cNvPr>
                <p:cNvSpPr/>
                <p:nvPr/>
              </p:nvSpPr>
              <p:spPr>
                <a:xfrm>
                  <a:off x="5269952" y="2691145"/>
                  <a:ext cx="162906" cy="385953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C5C87956-73BC-D561-1811-DF1BF01AC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432858" y="2582099"/>
                  <a:ext cx="0" cy="61813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3A7058-609C-77AB-0760-5982B1EECBBD}"/>
                  </a:ext>
                </a:extLst>
              </p:cNvPr>
              <p:cNvSpPr txBox="1"/>
              <p:nvPr/>
            </p:nvSpPr>
            <p:spPr>
              <a:xfrm>
                <a:off x="3695958" y="276312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7C20D89-0C8D-F442-DECF-6D4A9B6A04A4}"/>
                  </a:ext>
                </a:extLst>
              </p:cNvPr>
              <p:cNvGrpSpPr/>
              <p:nvPr/>
            </p:nvGrpSpPr>
            <p:grpSpPr>
              <a:xfrm>
                <a:off x="4091094" y="3068703"/>
                <a:ext cx="651933" cy="360297"/>
                <a:chOff x="6377493" y="1759542"/>
                <a:chExt cx="651933" cy="360297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AD26E6FB-0697-1939-83AA-A0A6C75CD5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77493" y="2017881"/>
                  <a:ext cx="65193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761238EC-E2E1-252B-F502-61B76F2ABA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5979" y="1759542"/>
                  <a:ext cx="0" cy="25833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C8BABD15-6BF7-66A6-1103-2F05CADF2B95}"/>
                    </a:ext>
                  </a:extLst>
                </p:cNvPr>
                <p:cNvCxnSpPr/>
                <p:nvPr/>
              </p:nvCxnSpPr>
              <p:spPr>
                <a:xfrm>
                  <a:off x="6459045" y="1759542"/>
                  <a:ext cx="18278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Pentagon 90">
                  <a:extLst>
                    <a:ext uri="{FF2B5EF4-FFF2-40B4-BE49-F238E27FC236}">
                      <a16:creationId xmlns:a16="http://schemas.microsoft.com/office/drawing/2014/main" id="{A70BFC8E-D8C1-5668-35C3-89920A9E3FD6}"/>
                    </a:ext>
                  </a:extLst>
                </p:cNvPr>
                <p:cNvSpPr/>
                <p:nvPr/>
              </p:nvSpPr>
              <p:spPr>
                <a:xfrm>
                  <a:off x="6550995" y="1911942"/>
                  <a:ext cx="389596" cy="207897"/>
                </a:xfrm>
                <a:prstGeom prst="homePlat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01F1E47-7E25-447D-93E0-2DCFEBB81A2A}"/>
                  </a:ext>
                </a:extLst>
              </p:cNvPr>
              <p:cNvGrpSpPr/>
              <p:nvPr/>
            </p:nvGrpSpPr>
            <p:grpSpPr>
              <a:xfrm>
                <a:off x="2080535" y="3068703"/>
                <a:ext cx="651933" cy="360297"/>
                <a:chOff x="6400248" y="1777592"/>
                <a:chExt cx="651933" cy="360297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763176B4-3944-9C03-8F65-5E0CE7B675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00248" y="2035931"/>
                  <a:ext cx="65193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09915182-DCCA-DA7C-EF40-4DE3A60D1C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8734" y="1777592"/>
                  <a:ext cx="0" cy="25833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3EC157ED-7060-F839-4255-463F86CFC5DD}"/>
                    </a:ext>
                  </a:extLst>
                </p:cNvPr>
                <p:cNvCxnSpPr/>
                <p:nvPr/>
              </p:nvCxnSpPr>
              <p:spPr>
                <a:xfrm>
                  <a:off x="6481800" y="1777592"/>
                  <a:ext cx="18278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Pentagon 86">
                  <a:extLst>
                    <a:ext uri="{FF2B5EF4-FFF2-40B4-BE49-F238E27FC236}">
                      <a16:creationId xmlns:a16="http://schemas.microsoft.com/office/drawing/2014/main" id="{D0DE0259-1011-3478-ED48-614FD9811CB5}"/>
                    </a:ext>
                  </a:extLst>
                </p:cNvPr>
                <p:cNvSpPr/>
                <p:nvPr/>
              </p:nvSpPr>
              <p:spPr>
                <a:xfrm>
                  <a:off x="6573750" y="1929992"/>
                  <a:ext cx="389596" cy="207897"/>
                </a:xfrm>
                <a:prstGeom prst="homePlat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372FCF6-3FE2-B99F-6E11-E964D7FF37DC}"/>
                  </a:ext>
                </a:extLst>
              </p:cNvPr>
              <p:cNvSpPr txBox="1"/>
              <p:nvPr/>
            </p:nvSpPr>
            <p:spPr>
              <a:xfrm>
                <a:off x="3132411" y="1986530"/>
                <a:ext cx="6815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export</a:t>
                </a: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5EA6E3D8-E693-F9E4-4A46-11E34A808BE7}"/>
                  </a:ext>
                </a:extLst>
              </p:cNvPr>
              <p:cNvGrpSpPr/>
              <p:nvPr/>
            </p:nvGrpSpPr>
            <p:grpSpPr>
              <a:xfrm>
                <a:off x="3631838" y="3585031"/>
                <a:ext cx="481210" cy="369332"/>
                <a:chOff x="5869940" y="3747416"/>
                <a:chExt cx="481210" cy="369332"/>
              </a:xfrm>
            </p:grpSpPr>
            <p:sp>
              <p:nvSpPr>
                <p:cNvPr id="82" name="Rounded Rectangle 81">
                  <a:extLst>
                    <a:ext uri="{FF2B5EF4-FFF2-40B4-BE49-F238E27FC236}">
                      <a16:creationId xmlns:a16="http://schemas.microsoft.com/office/drawing/2014/main" id="{DE0543DD-7E8D-B213-76C2-B2976A622BA2}"/>
                    </a:ext>
                  </a:extLst>
                </p:cNvPr>
                <p:cNvSpPr/>
                <p:nvPr/>
              </p:nvSpPr>
              <p:spPr>
                <a:xfrm>
                  <a:off x="5878272" y="3766823"/>
                  <a:ext cx="472878" cy="306888"/>
                </a:xfrm>
                <a:prstGeom prst="roundRect">
                  <a:avLst/>
                </a:prstGeom>
                <a:solidFill>
                  <a:srgbClr val="F6ABB7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8779ACF5-1813-9E01-19A2-D4075952365A}"/>
                    </a:ext>
                  </a:extLst>
                </p:cNvPr>
                <p:cNvSpPr txBox="1"/>
                <p:nvPr/>
              </p:nvSpPr>
              <p:spPr>
                <a:xfrm>
                  <a:off x="5869940" y="3747416"/>
                  <a:ext cx="4667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TF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9605D2BA-2CD0-74C0-60F3-94A82BE7CA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85435" y="3237277"/>
                <a:ext cx="0" cy="5035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4645E8C-2B24-7386-99B5-EB9C3976048A}"/>
                  </a:ext>
                </a:extLst>
              </p:cNvPr>
              <p:cNvSpPr/>
              <p:nvPr/>
            </p:nvSpPr>
            <p:spPr>
              <a:xfrm>
                <a:off x="1593618" y="3821427"/>
                <a:ext cx="417191" cy="4171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BB90C8EF-D03D-4E9A-B3BC-25AEB995F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8917" y="4333766"/>
                <a:ext cx="0" cy="5035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8F32E097-D50E-C1AD-F470-31A0CF6044DC}"/>
                  </a:ext>
                </a:extLst>
              </p:cNvPr>
              <p:cNvSpPr/>
              <p:nvPr/>
            </p:nvSpPr>
            <p:spPr>
              <a:xfrm>
                <a:off x="1359763" y="3176460"/>
                <a:ext cx="453009" cy="608610"/>
              </a:xfrm>
              <a:prstGeom prst="arc">
                <a:avLst>
                  <a:gd name="adj1" fmla="val 5459464"/>
                  <a:gd name="adj2" fmla="val 16255760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E4B7A0A-79D5-C4E9-C84A-158BBAE5F72D}"/>
                  </a:ext>
                </a:extLst>
              </p:cNvPr>
              <p:cNvSpPr/>
              <p:nvPr/>
            </p:nvSpPr>
            <p:spPr>
              <a:xfrm>
                <a:off x="2707986" y="2730284"/>
                <a:ext cx="417191" cy="4171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8C13DB2-0AC0-4BA8-3A27-AE2BF40C8D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937" y="2933091"/>
                <a:ext cx="3709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EE6BD74A-8ED1-A682-4B82-210E360CA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567" y="2938880"/>
                <a:ext cx="5529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B2CAA87-C247-7680-26EB-6A1A5C0BD428}"/>
                  </a:ext>
                </a:extLst>
              </p:cNvPr>
              <p:cNvSpPr txBox="1"/>
              <p:nvPr/>
            </p:nvSpPr>
            <p:spPr>
              <a:xfrm>
                <a:off x="2144604" y="2502958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CF1EFD4-1B3D-B74D-667D-5368BD0EC4A6}"/>
                  </a:ext>
                </a:extLst>
              </p:cNvPr>
              <p:cNvSpPr txBox="1"/>
              <p:nvPr/>
            </p:nvSpPr>
            <p:spPr>
              <a:xfrm rot="16200000">
                <a:off x="321642" y="3807271"/>
                <a:ext cx="16273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native metabolism</a:t>
                </a:r>
              </a:p>
            </p:txBody>
          </p:sp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E30794E2-AA39-CFED-CB51-2EF35323DF30}"/>
                  </a:ext>
                </a:extLst>
              </p:cNvPr>
              <p:cNvSpPr/>
              <p:nvPr/>
            </p:nvSpPr>
            <p:spPr>
              <a:xfrm rot="5400000">
                <a:off x="4055500" y="2456770"/>
                <a:ext cx="462582" cy="417191"/>
              </a:xfrm>
              <a:prstGeom prst="arc">
                <a:avLst>
                  <a:gd name="adj1" fmla="val 5459464"/>
                  <a:gd name="adj2" fmla="val 16255760"/>
                </a:avLst>
              </a:prstGeom>
              <a:ln w="38100">
                <a:solidFill>
                  <a:schemeClr val="tx1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8E020A9-A32E-3A50-74A5-43846E18E433}"/>
                  </a:ext>
                </a:extLst>
              </p:cNvPr>
              <p:cNvSpPr txBox="1"/>
              <p:nvPr/>
            </p:nvSpPr>
            <p:spPr>
              <a:xfrm>
                <a:off x="4142148" y="2115630"/>
                <a:ext cx="851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allostery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F765E5-06B5-8D3B-845A-FE9CC1A3F29B}"/>
                  </a:ext>
                </a:extLst>
              </p:cNvPr>
              <p:cNvSpPr/>
              <p:nvPr/>
            </p:nvSpPr>
            <p:spPr>
              <a:xfrm>
                <a:off x="4780840" y="2722210"/>
                <a:ext cx="417191" cy="4171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17E75315-670B-D392-D006-11B280E88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5791" y="2925017"/>
                <a:ext cx="3709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5AF9435-8525-6F8E-73FD-F3D2A95D5C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7046" y="3209227"/>
                <a:ext cx="0" cy="291025"/>
              </a:xfrm>
              <a:prstGeom prst="line">
                <a:avLst/>
              </a:prstGeom>
              <a:solidFill>
                <a:srgbClr val="F6ABB7"/>
              </a:solidFill>
              <a:ln w="381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BDF9B5B-2AEC-145A-FF8C-A2FC974847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63991" y="3516177"/>
                <a:ext cx="186109" cy="0"/>
              </a:xfrm>
              <a:prstGeom prst="line">
                <a:avLst/>
              </a:prstGeom>
              <a:solidFill>
                <a:srgbClr val="F6ABB7"/>
              </a:solidFill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AE5F9D-3377-22E8-4839-EAE6F1259963}"/>
                </a:ext>
              </a:extLst>
            </p:cNvPr>
            <p:cNvSpPr txBox="1"/>
            <p:nvPr/>
          </p:nvSpPr>
          <p:spPr>
            <a:xfrm>
              <a:off x="4571727" y="2546351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 loop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428E98-F5CF-98EF-159D-085E9DBE2D2E}"/>
                </a:ext>
              </a:extLst>
            </p:cNvPr>
            <p:cNvSpPr txBox="1"/>
            <p:nvPr/>
          </p:nvSpPr>
          <p:spPr>
            <a:xfrm>
              <a:off x="4253024" y="430648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1EB145-60BF-21DE-3F25-5B23C51702B8}"/>
                </a:ext>
              </a:extLst>
            </p:cNvPr>
            <p:cNvSpPr/>
            <p:nvPr/>
          </p:nvSpPr>
          <p:spPr>
            <a:xfrm>
              <a:off x="3767903" y="4486272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848C07D-2AF3-5D8B-41ED-0FD88078A395}"/>
                </a:ext>
              </a:extLst>
            </p:cNvPr>
            <p:cNvCxnSpPr>
              <a:cxnSpLocks/>
            </p:cNvCxnSpPr>
            <p:nvPr/>
          </p:nvCxnSpPr>
          <p:spPr>
            <a:xfrm>
              <a:off x="4277543" y="4697153"/>
              <a:ext cx="552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2C4870-A29B-1756-FF26-2BCFCC1D7B9E}"/>
                </a:ext>
              </a:extLst>
            </p:cNvPr>
            <p:cNvSpPr txBox="1"/>
            <p:nvPr/>
          </p:nvSpPr>
          <p:spPr>
            <a:xfrm>
              <a:off x="3811624" y="449722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19893B-E4CD-B088-3966-2DB79D0F15EE}"/>
                </a:ext>
              </a:extLst>
            </p:cNvPr>
            <p:cNvSpPr txBox="1"/>
            <p:nvPr/>
          </p:nvSpPr>
          <p:spPr>
            <a:xfrm>
              <a:off x="3763224" y="5149982"/>
              <a:ext cx="4667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TF</a:t>
              </a:r>
              <a:endParaRPr lang="en-US" baseline="-25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5E34686-2E4C-07C8-0BD9-B85997D2F047}"/>
                </a:ext>
              </a:extLst>
            </p:cNvPr>
            <p:cNvCxnSpPr>
              <a:cxnSpLocks/>
            </p:cNvCxnSpPr>
            <p:nvPr/>
          </p:nvCxnSpPr>
          <p:spPr>
            <a:xfrm>
              <a:off x="3120951" y="4697153"/>
              <a:ext cx="370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41F91D-B1AD-7B60-0199-B1895C34435D}"/>
                </a:ext>
              </a:extLst>
            </p:cNvPr>
            <p:cNvSpPr txBox="1"/>
            <p:nvPr/>
          </p:nvSpPr>
          <p:spPr>
            <a:xfrm>
              <a:off x="3057917" y="4244761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65BE6C7A-52D2-EF35-E9D2-BA937412117E}"/>
                </a:ext>
              </a:extLst>
            </p:cNvPr>
            <p:cNvSpPr/>
            <p:nvPr/>
          </p:nvSpPr>
          <p:spPr>
            <a:xfrm rot="5400000">
              <a:off x="4178050" y="4220832"/>
              <a:ext cx="462582" cy="417191"/>
            </a:xfrm>
            <a:prstGeom prst="arc">
              <a:avLst>
                <a:gd name="adj1" fmla="val 5459464"/>
                <a:gd name="adj2" fmla="val 16255760"/>
              </a:avLst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17237C-567A-7D11-F343-2C5D69315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6017" y="4963708"/>
              <a:ext cx="0" cy="196358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878474C-1F46-36ED-0E0A-D45DE8B4FA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962" y="5175991"/>
              <a:ext cx="186109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B5876E-0FC9-1CB0-9F84-D15C6F08FA63}"/>
                </a:ext>
              </a:extLst>
            </p:cNvPr>
            <p:cNvSpPr txBox="1"/>
            <p:nvPr/>
          </p:nvSpPr>
          <p:spPr>
            <a:xfrm>
              <a:off x="3406405" y="45044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B42D11-A559-F618-17F9-5DEAD816ABFA}"/>
                </a:ext>
              </a:extLst>
            </p:cNvPr>
            <p:cNvSpPr txBox="1"/>
            <p:nvPr/>
          </p:nvSpPr>
          <p:spPr>
            <a:xfrm>
              <a:off x="1037328" y="5421774"/>
              <a:ext cx="1814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upstream repression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D6D455-ED57-C8E5-40CC-655645903114}"/>
                </a:ext>
              </a:extLst>
            </p:cNvPr>
            <p:cNvSpPr txBox="1"/>
            <p:nvPr/>
          </p:nvSpPr>
          <p:spPr>
            <a:xfrm>
              <a:off x="3057917" y="5421774"/>
              <a:ext cx="1965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downstream activation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400D18-28B2-F171-9171-7BF1E196309A}"/>
                </a:ext>
              </a:extLst>
            </p:cNvPr>
            <p:cNvSpPr txBox="1"/>
            <p:nvPr/>
          </p:nvSpPr>
          <p:spPr>
            <a:xfrm>
              <a:off x="5342453" y="5421774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dual control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4423CE-5BC3-2AA1-48E4-0914D7AF3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3815" y="4829521"/>
              <a:ext cx="0" cy="519329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11061F-C7CE-3251-F087-2909C5546B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0760" y="4840539"/>
              <a:ext cx="186109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6DCE7C-E7FF-28AF-E62B-EE3C0C688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7062" y="5332919"/>
              <a:ext cx="296753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606AA3-EEF4-482F-BC3C-7EA910D1A8F6}"/>
                </a:ext>
              </a:extLst>
            </p:cNvPr>
            <p:cNvSpPr txBox="1"/>
            <p:nvPr/>
          </p:nvSpPr>
          <p:spPr>
            <a:xfrm>
              <a:off x="2267447" y="430475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B4FA257-DC00-2C21-A670-0B7ACF9FC1FB}"/>
                </a:ext>
              </a:extLst>
            </p:cNvPr>
            <p:cNvSpPr/>
            <p:nvPr/>
          </p:nvSpPr>
          <p:spPr>
            <a:xfrm>
              <a:off x="1782326" y="4484543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5B8A27D-2F83-39C7-19FC-3C158F71257E}"/>
                </a:ext>
              </a:extLst>
            </p:cNvPr>
            <p:cNvCxnSpPr>
              <a:cxnSpLocks/>
            </p:cNvCxnSpPr>
            <p:nvPr/>
          </p:nvCxnSpPr>
          <p:spPr>
            <a:xfrm>
              <a:off x="2291966" y="4695424"/>
              <a:ext cx="552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50122F-F7B2-2804-C3B3-2A7D16FDDE30}"/>
                </a:ext>
              </a:extLst>
            </p:cNvPr>
            <p:cNvSpPr txBox="1"/>
            <p:nvPr/>
          </p:nvSpPr>
          <p:spPr>
            <a:xfrm>
              <a:off x="1826047" y="451248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CB7890-9CCC-D6A4-8D15-2CBC4077EA53}"/>
                </a:ext>
              </a:extLst>
            </p:cNvPr>
            <p:cNvSpPr txBox="1"/>
            <p:nvPr/>
          </p:nvSpPr>
          <p:spPr>
            <a:xfrm>
              <a:off x="1777647" y="5148253"/>
              <a:ext cx="4667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TF</a:t>
              </a:r>
              <a:endParaRPr lang="en-US" baseline="-25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16F4403-A82D-C6B0-87FA-0EBC47CFB7ED}"/>
                </a:ext>
              </a:extLst>
            </p:cNvPr>
            <p:cNvCxnSpPr>
              <a:cxnSpLocks/>
            </p:cNvCxnSpPr>
            <p:nvPr/>
          </p:nvCxnSpPr>
          <p:spPr>
            <a:xfrm>
              <a:off x="1135374" y="4695424"/>
              <a:ext cx="370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C22767-5245-2DCF-A8C2-D3FF9F408FE1}"/>
                </a:ext>
              </a:extLst>
            </p:cNvPr>
            <p:cNvSpPr txBox="1"/>
            <p:nvPr/>
          </p:nvSpPr>
          <p:spPr>
            <a:xfrm>
              <a:off x="1072340" y="424303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C3410AE9-AC1F-5652-4316-40FABFE28E1A}"/>
                </a:ext>
              </a:extLst>
            </p:cNvPr>
            <p:cNvSpPr/>
            <p:nvPr/>
          </p:nvSpPr>
          <p:spPr>
            <a:xfrm rot="5400000">
              <a:off x="2192473" y="4219103"/>
              <a:ext cx="462582" cy="417191"/>
            </a:xfrm>
            <a:prstGeom prst="arc">
              <a:avLst>
                <a:gd name="adj1" fmla="val 5459464"/>
                <a:gd name="adj2" fmla="val 16255760"/>
              </a:avLst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75E488-F3FD-62C3-EEC8-D1F1D5E351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0440" y="4961979"/>
              <a:ext cx="0" cy="196358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1A2822E-D863-A6D0-C269-CD8CE4D21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7385" y="5174262"/>
              <a:ext cx="186109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AA5E27-9DD7-5737-3556-61219EADE4BC}"/>
                </a:ext>
              </a:extLst>
            </p:cNvPr>
            <p:cNvSpPr txBox="1"/>
            <p:nvPr/>
          </p:nvSpPr>
          <p:spPr>
            <a:xfrm>
              <a:off x="1420828" y="45026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CC47E8F-64EA-6692-2C21-488766A144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4979" y="4829521"/>
              <a:ext cx="0" cy="519329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710A6C5-07CE-80EF-CC25-C05E57412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4979" y="5333351"/>
              <a:ext cx="528143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E09CB9-6AB4-8257-2D81-7FAB6B8508D7}"/>
                </a:ext>
              </a:extLst>
            </p:cNvPr>
            <p:cNvSpPr txBox="1"/>
            <p:nvPr/>
          </p:nvSpPr>
          <p:spPr>
            <a:xfrm>
              <a:off x="6257926" y="430475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2FFE3C0-D5BB-1695-298B-2E10F442B9C7}"/>
                </a:ext>
              </a:extLst>
            </p:cNvPr>
            <p:cNvSpPr/>
            <p:nvPr/>
          </p:nvSpPr>
          <p:spPr>
            <a:xfrm>
              <a:off x="5772805" y="4484543"/>
              <a:ext cx="417191" cy="4171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9C0D42-5772-8393-299E-A1092A05FF31}"/>
                </a:ext>
              </a:extLst>
            </p:cNvPr>
            <p:cNvCxnSpPr>
              <a:cxnSpLocks/>
            </p:cNvCxnSpPr>
            <p:nvPr/>
          </p:nvCxnSpPr>
          <p:spPr>
            <a:xfrm>
              <a:off x="6282445" y="4695424"/>
              <a:ext cx="552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B666AC-88A8-D702-B6D7-FC437DF46F17}"/>
                </a:ext>
              </a:extLst>
            </p:cNvPr>
            <p:cNvSpPr txBox="1"/>
            <p:nvPr/>
          </p:nvSpPr>
          <p:spPr>
            <a:xfrm>
              <a:off x="5811195" y="450847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E62828-83CA-5FF7-416C-BF317ED0E7CC}"/>
                </a:ext>
              </a:extLst>
            </p:cNvPr>
            <p:cNvSpPr txBox="1"/>
            <p:nvPr/>
          </p:nvSpPr>
          <p:spPr>
            <a:xfrm>
              <a:off x="5768126" y="5148253"/>
              <a:ext cx="4667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TF</a:t>
              </a:r>
              <a:endParaRPr lang="en-US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F78447B-C4C5-90DF-FBD6-CCB076AF50B5}"/>
                </a:ext>
              </a:extLst>
            </p:cNvPr>
            <p:cNvCxnSpPr>
              <a:cxnSpLocks/>
            </p:cNvCxnSpPr>
            <p:nvPr/>
          </p:nvCxnSpPr>
          <p:spPr>
            <a:xfrm>
              <a:off x="5125853" y="4695424"/>
              <a:ext cx="3709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378922-1456-EC2C-A5CB-11E6E6CA1447}"/>
                </a:ext>
              </a:extLst>
            </p:cNvPr>
            <p:cNvSpPr txBox="1"/>
            <p:nvPr/>
          </p:nvSpPr>
          <p:spPr>
            <a:xfrm>
              <a:off x="5062819" y="424303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BBE6F1E4-A269-8EAD-5D36-F4FBBD22E520}"/>
                </a:ext>
              </a:extLst>
            </p:cNvPr>
            <p:cNvSpPr/>
            <p:nvPr/>
          </p:nvSpPr>
          <p:spPr>
            <a:xfrm rot="5400000">
              <a:off x="6182952" y="4219103"/>
              <a:ext cx="462582" cy="417191"/>
            </a:xfrm>
            <a:prstGeom prst="arc">
              <a:avLst>
                <a:gd name="adj1" fmla="val 5459464"/>
                <a:gd name="adj2" fmla="val 16255760"/>
              </a:avLst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F603DFC-4EA5-904F-CC99-E98FCD40E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0919" y="4961979"/>
              <a:ext cx="0" cy="196358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2698805-A3C3-AB38-F1C6-96EF12B68B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7864" y="5174262"/>
              <a:ext cx="186109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A618693-5C6D-46F8-5434-209CAF6CF03A}"/>
                </a:ext>
              </a:extLst>
            </p:cNvPr>
            <p:cNvSpPr txBox="1"/>
            <p:nvPr/>
          </p:nvSpPr>
          <p:spPr>
            <a:xfrm>
              <a:off x="5411307" y="45026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D66C9B-4FAB-4E0A-BB38-8272C5BF9F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5458" y="4829521"/>
              <a:ext cx="0" cy="519329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D621DCD-ACE2-DB1E-3A32-6083123B0F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5458" y="5333351"/>
              <a:ext cx="528143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F08DC34-8A84-2A61-2F93-DFF66E8E60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9665" y="4829521"/>
              <a:ext cx="0" cy="519329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58E92B3-7444-1E96-5FCD-31A8F5D2A8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6610" y="4840539"/>
              <a:ext cx="186109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E45D7C0-486E-BF3C-E909-D3FFA60750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2912" y="5332919"/>
              <a:ext cx="296753" cy="0"/>
            </a:xfrm>
            <a:prstGeom prst="line">
              <a:avLst/>
            </a:prstGeom>
            <a:solidFill>
              <a:srgbClr val="F6ABB7"/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463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B641D44-2BBF-BFE3-C126-610587CB8133}"/>
              </a:ext>
            </a:extLst>
          </p:cNvPr>
          <p:cNvGrpSpPr/>
          <p:nvPr/>
        </p:nvGrpSpPr>
        <p:grpSpPr>
          <a:xfrm>
            <a:off x="1942381" y="892861"/>
            <a:ext cx="7753510" cy="5072278"/>
            <a:chOff x="1690205" y="1564914"/>
            <a:chExt cx="7753510" cy="507227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A2549A0-50A8-EF69-298F-CF2F674277DE}"/>
                </a:ext>
              </a:extLst>
            </p:cNvPr>
            <p:cNvGrpSpPr/>
            <p:nvPr/>
          </p:nvGrpSpPr>
          <p:grpSpPr>
            <a:xfrm>
              <a:off x="1690205" y="1967171"/>
              <a:ext cx="2260209" cy="1927234"/>
              <a:chOff x="226951" y="752132"/>
              <a:chExt cx="2260209" cy="1927234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D61ADC0-56F6-7780-897E-35B03E20146E}"/>
                  </a:ext>
                </a:extLst>
              </p:cNvPr>
              <p:cNvGrpSpPr/>
              <p:nvPr/>
            </p:nvGrpSpPr>
            <p:grpSpPr>
              <a:xfrm>
                <a:off x="226951" y="752132"/>
                <a:ext cx="2260209" cy="1590446"/>
                <a:chOff x="226951" y="752132"/>
                <a:chExt cx="2260209" cy="1590446"/>
              </a:xfrm>
            </p:grpSpPr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E39607E2-7719-2852-EFC3-D2D28E8AA5F7}"/>
                    </a:ext>
                  </a:extLst>
                </p:cNvPr>
                <p:cNvSpPr/>
                <p:nvPr/>
              </p:nvSpPr>
              <p:spPr>
                <a:xfrm>
                  <a:off x="855030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C10B5047-2DE4-038A-167D-A8529AB136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222" y="891911"/>
                  <a:ext cx="336808" cy="4135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D7EB2941-934E-34CA-D730-5DA5F53A2B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9670" y="1514028"/>
                  <a:ext cx="63466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9A04CB75-3157-EF0A-FA59-B190FB341AB4}"/>
                    </a:ext>
                  </a:extLst>
                </p:cNvPr>
                <p:cNvSpPr/>
                <p:nvPr/>
              </p:nvSpPr>
              <p:spPr>
                <a:xfrm>
                  <a:off x="2069969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7FBC6796-CFE3-1DBB-647B-DA0115ADC2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3625" y="1838994"/>
                  <a:ext cx="0" cy="5035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DA2433A-7D67-55E0-EB0A-922AF41FF4F3}"/>
                    </a:ext>
                  </a:extLst>
                </p:cNvPr>
                <p:cNvSpPr txBox="1"/>
                <p:nvPr/>
              </p:nvSpPr>
              <p:spPr>
                <a:xfrm>
                  <a:off x="894348" y="1329361"/>
                  <a:ext cx="3385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/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DB046D64-8600-B7D5-8737-485BDC4BE145}"/>
                    </a:ext>
                  </a:extLst>
                </p:cNvPr>
                <p:cNvSpPr txBox="1"/>
                <p:nvPr/>
              </p:nvSpPr>
              <p:spPr>
                <a:xfrm>
                  <a:off x="2131385" y="1329361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15AF6550-E614-F28A-EFD5-8B90E7D265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800" b="0" i="1" baseline="-250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μ</m:t>
                            </m:r>
                          </m:oMath>
                        </m:oMathPara>
                      </a14:m>
                      <a:endParaRPr lang="en-US" sz="28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706C7A79-9A18-74C1-F6ED-4339A25DF9C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B72F2D9-B7A5-44DF-F696-58B6CEDE63FB}"/>
                    </a:ext>
                  </a:extLst>
                </p:cNvPr>
                <p:cNvSpPr txBox="1"/>
                <p:nvPr/>
              </p:nvSpPr>
              <p:spPr>
                <a:xfrm>
                  <a:off x="226951" y="954300"/>
                  <a:ext cx="45300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</a:t>
                  </a:r>
                </a:p>
                <a:p>
                  <a:endParaRPr lang="en-US" dirty="0"/>
                </a:p>
              </p:txBody>
            </p: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A1F3C16A-5BC5-AC16-4DD8-DF0DB69D7223}"/>
                    </a:ext>
                  </a:extLst>
                </p:cNvPr>
                <p:cNvGrpSpPr/>
                <p:nvPr/>
              </p:nvGrpSpPr>
              <p:grpSpPr>
                <a:xfrm>
                  <a:off x="1345128" y="939324"/>
                  <a:ext cx="651933" cy="360297"/>
                  <a:chOff x="6400248" y="1777592"/>
                  <a:chExt cx="651933" cy="360297"/>
                </a:xfrm>
              </p:grpSpPr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F049DC73-A6C5-CD28-83DB-04D49AFDA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00248" y="2035931"/>
                    <a:ext cx="65193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5C9B7B37-D01C-301D-5112-B7C43C2ED0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98734" y="1777592"/>
                    <a:ext cx="0" cy="25833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Arrow Connector 114">
                    <a:extLst>
                      <a:ext uri="{FF2B5EF4-FFF2-40B4-BE49-F238E27FC236}">
                        <a16:creationId xmlns:a16="http://schemas.microsoft.com/office/drawing/2014/main" id="{9D8CC2FF-614F-4928-3908-8BB72992FD8A}"/>
                      </a:ext>
                    </a:extLst>
                  </p:cNvPr>
                  <p:cNvCxnSpPr/>
                  <p:nvPr/>
                </p:nvCxnSpPr>
                <p:spPr>
                  <a:xfrm>
                    <a:off x="6481800" y="1777592"/>
                    <a:ext cx="1827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Pentagon 115">
                    <a:extLst>
                      <a:ext uri="{FF2B5EF4-FFF2-40B4-BE49-F238E27FC236}">
                        <a16:creationId xmlns:a16="http://schemas.microsoft.com/office/drawing/2014/main" id="{6D81EF9E-B7A1-85DF-2C70-B825DA08142E}"/>
                      </a:ext>
                    </a:extLst>
                  </p:cNvPr>
                  <p:cNvSpPr/>
                  <p:nvPr/>
                </p:nvSpPr>
                <p:spPr>
                  <a:xfrm>
                    <a:off x="6573750" y="1929992"/>
                    <a:ext cx="389596" cy="207897"/>
                  </a:xfrm>
                  <a:prstGeom prst="homePlat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9226578-511C-DF54-FA06-E83F8460E0E1}"/>
                    </a:ext>
                  </a:extLst>
                </p:cNvPr>
                <p:cNvSpPr txBox="1"/>
                <p:nvPr/>
              </p:nvSpPr>
              <p:spPr>
                <a:xfrm>
                  <a:off x="1569672" y="752132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848631C-6E21-27DB-0CEF-09D28F0D2840}"/>
                  </a:ext>
                </a:extLst>
              </p:cNvPr>
              <p:cNvSpPr txBox="1"/>
              <p:nvPr/>
            </p:nvSpPr>
            <p:spPr>
              <a:xfrm>
                <a:off x="970790" y="231003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open loop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BC709C1-56BD-A13D-9202-77D697566A1C}"/>
                </a:ext>
              </a:extLst>
            </p:cNvPr>
            <p:cNvGrpSpPr/>
            <p:nvPr/>
          </p:nvGrpSpPr>
          <p:grpSpPr>
            <a:xfrm>
              <a:off x="2485905" y="4678006"/>
              <a:ext cx="3520347" cy="1959186"/>
              <a:chOff x="3551788" y="731273"/>
              <a:chExt cx="3520347" cy="1959186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AB49B55-9E07-70D2-A09E-EF53D43D7FFA}"/>
                  </a:ext>
                </a:extLst>
              </p:cNvPr>
              <p:cNvSpPr txBox="1"/>
              <p:nvPr/>
            </p:nvSpPr>
            <p:spPr>
              <a:xfrm>
                <a:off x="4331551" y="2321127"/>
                <a:ext cx="2531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open loop intermediate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0ECC753-A4C1-3F7D-69CA-DA72BFD9F642}"/>
                  </a:ext>
                </a:extLst>
              </p:cNvPr>
              <p:cNvGrpSpPr/>
              <p:nvPr/>
            </p:nvGrpSpPr>
            <p:grpSpPr>
              <a:xfrm>
                <a:off x="3551788" y="761013"/>
                <a:ext cx="2260209" cy="1590446"/>
                <a:chOff x="226951" y="752132"/>
                <a:chExt cx="2260209" cy="1590446"/>
              </a:xfrm>
            </p:grpSpPr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E250B80E-2B04-B0C8-72E5-582F357030F3}"/>
                    </a:ext>
                  </a:extLst>
                </p:cNvPr>
                <p:cNvSpPr/>
                <p:nvPr/>
              </p:nvSpPr>
              <p:spPr>
                <a:xfrm>
                  <a:off x="855030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7E62B47E-1751-205A-1ECD-FEC5B2BA14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222" y="891911"/>
                  <a:ext cx="336808" cy="4135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23FB9998-ED0E-B5B5-C894-A9D2D92F47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9670" y="1514028"/>
                  <a:ext cx="63466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2DC1848-4B18-CD5F-3588-49C8E0A2EB18}"/>
                    </a:ext>
                  </a:extLst>
                </p:cNvPr>
                <p:cNvSpPr/>
                <p:nvPr/>
              </p:nvSpPr>
              <p:spPr>
                <a:xfrm>
                  <a:off x="2069969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6936AD93-080F-71A4-E804-F7BD7B4F3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3625" y="1838994"/>
                  <a:ext cx="0" cy="5035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D0AD84-E483-72F9-5133-FE2714D72C7E}"/>
                    </a:ext>
                  </a:extLst>
                </p:cNvPr>
                <p:cNvSpPr txBox="1"/>
                <p:nvPr/>
              </p:nvSpPr>
              <p:spPr>
                <a:xfrm>
                  <a:off x="894348" y="1329361"/>
                  <a:ext cx="3385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/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EECECAA-F601-B563-DFCA-15C335D8BCB5}"/>
                    </a:ext>
                  </a:extLst>
                </p:cNvPr>
                <p:cNvSpPr txBox="1"/>
                <p:nvPr/>
              </p:nvSpPr>
              <p:spPr>
                <a:xfrm>
                  <a:off x="2131385" y="1329361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6EBA6B1C-AB02-863C-9FBF-1A15B34B13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800" b="0" i="1" baseline="-250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μ</m:t>
                            </m:r>
                          </m:oMath>
                        </m:oMathPara>
                      </a14:m>
                      <a:endParaRPr lang="en-US" sz="28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88CF9347-9E49-40D9-08A5-974BF925AB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95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90B5816-9601-1734-73A1-D53712A3A808}"/>
                    </a:ext>
                  </a:extLst>
                </p:cNvPr>
                <p:cNvSpPr txBox="1"/>
                <p:nvPr/>
              </p:nvSpPr>
              <p:spPr>
                <a:xfrm>
                  <a:off x="226951" y="954300"/>
                  <a:ext cx="45300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</a:t>
                  </a:r>
                </a:p>
                <a:p>
                  <a:endParaRPr lang="en-US" dirty="0"/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FE274D39-1114-B3F0-9B5E-536CD4494EE4}"/>
                    </a:ext>
                  </a:extLst>
                </p:cNvPr>
                <p:cNvGrpSpPr/>
                <p:nvPr/>
              </p:nvGrpSpPr>
              <p:grpSpPr>
                <a:xfrm>
                  <a:off x="1345128" y="939324"/>
                  <a:ext cx="651933" cy="360297"/>
                  <a:chOff x="6400248" y="1777592"/>
                  <a:chExt cx="651933" cy="360297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1B9AF465-EAA6-9905-4330-B32C9F42FA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00248" y="2035931"/>
                    <a:ext cx="65193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F5B74C08-0696-E5F7-4382-3D21CE8EA7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98734" y="1777592"/>
                    <a:ext cx="0" cy="25833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Arrow Connector 97">
                    <a:extLst>
                      <a:ext uri="{FF2B5EF4-FFF2-40B4-BE49-F238E27FC236}">
                        <a16:creationId xmlns:a16="http://schemas.microsoft.com/office/drawing/2014/main" id="{2781FB81-F1BD-2805-ADA2-6E3B7FC9097E}"/>
                      </a:ext>
                    </a:extLst>
                  </p:cNvPr>
                  <p:cNvCxnSpPr/>
                  <p:nvPr/>
                </p:nvCxnSpPr>
                <p:spPr>
                  <a:xfrm>
                    <a:off x="6481800" y="1777592"/>
                    <a:ext cx="1827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Pentagon 98">
                    <a:extLst>
                      <a:ext uri="{FF2B5EF4-FFF2-40B4-BE49-F238E27FC236}">
                        <a16:creationId xmlns:a16="http://schemas.microsoft.com/office/drawing/2014/main" id="{E280577D-71A7-CF35-97A3-9516F48E14FD}"/>
                      </a:ext>
                    </a:extLst>
                  </p:cNvPr>
                  <p:cNvSpPr/>
                  <p:nvPr/>
                </p:nvSpPr>
                <p:spPr>
                  <a:xfrm>
                    <a:off x="6573750" y="1929992"/>
                    <a:ext cx="389596" cy="207897"/>
                  </a:xfrm>
                  <a:prstGeom prst="homePlat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55C4029-352B-170E-A6A6-E5A9E5C065C6}"/>
                    </a:ext>
                  </a:extLst>
                </p:cNvPr>
                <p:cNvSpPr txBox="1"/>
                <p:nvPr/>
              </p:nvSpPr>
              <p:spPr>
                <a:xfrm>
                  <a:off x="1569672" y="752132"/>
                  <a:ext cx="4235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r>
                    <a: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</p:grp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C87A3AAF-017D-E180-3032-FB696434F4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4645" y="1493169"/>
                <a:ext cx="634667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1AD4C88-9656-4326-7584-84B084DE9612}"/>
                  </a:ext>
                </a:extLst>
              </p:cNvPr>
              <p:cNvSpPr/>
              <p:nvPr/>
            </p:nvSpPr>
            <p:spPr>
              <a:xfrm>
                <a:off x="6654944" y="1284573"/>
                <a:ext cx="417191" cy="417191"/>
              </a:xfrm>
              <a:prstGeom prst="ellipse">
                <a:avLst/>
              </a:prstGeom>
              <a:solidFill>
                <a:srgbClr val="D7BDF2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D1078F7-3A93-E2F0-5280-03B8920E66F2}"/>
                  </a:ext>
                </a:extLst>
              </p:cNvPr>
              <p:cNvSpPr txBox="1"/>
              <p:nvPr/>
            </p:nvSpPr>
            <p:spPr>
              <a:xfrm>
                <a:off x="6745225" y="1308503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E99DD2D-6C76-C8E6-78D1-F952EAD748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0103" y="1176804"/>
                <a:ext cx="651933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72E7102-D4C6-21D7-6633-3E293C40A6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8589" y="918465"/>
                <a:ext cx="0" cy="258339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ACB9580A-FB97-8417-39CF-4DED98F3D0C7}"/>
                  </a:ext>
                </a:extLst>
              </p:cNvPr>
              <p:cNvCxnSpPr/>
              <p:nvPr/>
            </p:nvCxnSpPr>
            <p:spPr>
              <a:xfrm>
                <a:off x="6011655" y="918465"/>
                <a:ext cx="182784" cy="0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Pentagon 82">
                <a:extLst>
                  <a:ext uri="{FF2B5EF4-FFF2-40B4-BE49-F238E27FC236}">
                    <a16:creationId xmlns:a16="http://schemas.microsoft.com/office/drawing/2014/main" id="{93B4D851-5078-181B-35AC-018D09E07A9E}"/>
                  </a:ext>
                </a:extLst>
              </p:cNvPr>
              <p:cNvSpPr/>
              <p:nvPr/>
            </p:nvSpPr>
            <p:spPr>
              <a:xfrm>
                <a:off x="6103605" y="1070865"/>
                <a:ext cx="389596" cy="207897"/>
              </a:xfrm>
              <a:prstGeom prst="homePlate">
                <a:avLst/>
              </a:prstGeom>
              <a:solidFill>
                <a:srgbClr val="D7BDF2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26FF609-3ED1-CF3A-0AC6-97BC6AB2A5FC}"/>
                  </a:ext>
                </a:extLst>
              </p:cNvPr>
              <p:cNvSpPr txBox="1"/>
              <p:nvPr/>
            </p:nvSpPr>
            <p:spPr>
              <a:xfrm>
                <a:off x="6154647" y="731273"/>
                <a:ext cx="42351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8E9DDA5-8304-CFEC-4A63-290EBC7ACA17}"/>
                </a:ext>
              </a:extLst>
            </p:cNvPr>
            <p:cNvGrpSpPr/>
            <p:nvPr/>
          </p:nvGrpSpPr>
          <p:grpSpPr>
            <a:xfrm>
              <a:off x="4176483" y="1564914"/>
              <a:ext cx="2748346" cy="2335043"/>
              <a:chOff x="8246756" y="533795"/>
              <a:chExt cx="2748346" cy="2335043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6515E46-8403-16CE-996E-AFC5E664BE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9023" y="935629"/>
                <a:ext cx="0" cy="464588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7709AF5-4013-1108-5B7A-214DD6E95E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15968" y="930242"/>
                <a:ext cx="186109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0F86C53-1603-4B9D-1B30-912984B366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45934" y="719198"/>
                <a:ext cx="242939" cy="401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9F86FEA-60F3-07C7-03A2-210C1EC822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63197" y="719198"/>
                <a:ext cx="0" cy="24297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D38C8BD8-FD39-395D-2D3C-BEEECA0BBB2C}"/>
                  </a:ext>
                </a:extLst>
              </p:cNvPr>
              <p:cNvSpPr/>
              <p:nvPr/>
            </p:nvSpPr>
            <p:spPr>
              <a:xfrm>
                <a:off x="10073649" y="533795"/>
                <a:ext cx="472878" cy="30688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TF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5D48AB6-6909-BA3F-EF95-8B79181B61E2}"/>
                  </a:ext>
                </a:extLst>
              </p:cNvPr>
              <p:cNvGrpSpPr/>
              <p:nvPr/>
            </p:nvGrpSpPr>
            <p:grpSpPr>
              <a:xfrm>
                <a:off x="8246756" y="935629"/>
                <a:ext cx="2260209" cy="1590446"/>
                <a:chOff x="226951" y="752132"/>
                <a:chExt cx="2260209" cy="1590446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F674844-5551-ED3A-30A6-53E7F9D0DBB1}"/>
                    </a:ext>
                  </a:extLst>
                </p:cNvPr>
                <p:cNvSpPr/>
                <p:nvPr/>
              </p:nvSpPr>
              <p:spPr>
                <a:xfrm>
                  <a:off x="855030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29FCE22A-C07D-E4E0-1D32-73C0A7CC0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222" y="891911"/>
                  <a:ext cx="336808" cy="4135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A85AF1EE-28C7-43F3-9F85-B38222F0D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9670" y="1514028"/>
                  <a:ext cx="63466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4F71248-C21B-F34D-CEE1-55B5D5B3D56D}"/>
                    </a:ext>
                  </a:extLst>
                </p:cNvPr>
                <p:cNvSpPr/>
                <p:nvPr/>
              </p:nvSpPr>
              <p:spPr>
                <a:xfrm>
                  <a:off x="2069969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3382A0B7-44A1-5A5A-A8CD-55DA45703C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3625" y="1838994"/>
                  <a:ext cx="0" cy="5035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BF3FC8C-2392-CAF1-9866-E1832332F687}"/>
                    </a:ext>
                  </a:extLst>
                </p:cNvPr>
                <p:cNvSpPr txBox="1"/>
                <p:nvPr/>
              </p:nvSpPr>
              <p:spPr>
                <a:xfrm>
                  <a:off x="894348" y="1329361"/>
                  <a:ext cx="3385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8F5E7D4-FCE3-FE99-3C02-9D1CB7FF10FC}"/>
                    </a:ext>
                  </a:extLst>
                </p:cNvPr>
                <p:cNvSpPr txBox="1"/>
                <p:nvPr/>
              </p:nvSpPr>
              <p:spPr>
                <a:xfrm>
                  <a:off x="2131385" y="1329361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2B3F34A4-973F-988F-2A27-74E76786D1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800" b="0" i="1" baseline="-250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μ</m:t>
                            </m:r>
                          </m:oMath>
                        </m:oMathPara>
                      </a14:m>
                      <a:endParaRPr lang="en-US" sz="28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0EC48521-5350-216E-81D6-3B5E551BA9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23AB41C6-117D-9C3F-03A9-682981BC2B0C}"/>
                    </a:ext>
                  </a:extLst>
                </p:cNvPr>
                <p:cNvSpPr txBox="1"/>
                <p:nvPr/>
              </p:nvSpPr>
              <p:spPr>
                <a:xfrm>
                  <a:off x="226951" y="954300"/>
                  <a:ext cx="45300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</a:t>
                  </a:r>
                </a:p>
                <a:p>
                  <a:endParaRPr lang="en-US" dirty="0"/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8030995D-7611-47E1-B716-6C1E23174B6C}"/>
                    </a:ext>
                  </a:extLst>
                </p:cNvPr>
                <p:cNvGrpSpPr/>
                <p:nvPr/>
              </p:nvGrpSpPr>
              <p:grpSpPr>
                <a:xfrm>
                  <a:off x="1345128" y="939324"/>
                  <a:ext cx="651933" cy="360297"/>
                  <a:chOff x="6400248" y="1777592"/>
                  <a:chExt cx="651933" cy="360297"/>
                </a:xfrm>
              </p:grpSpPr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B4EDB83A-7A06-ADC2-FC25-DCFAA50823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00248" y="2035931"/>
                    <a:ext cx="65193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55DE0ABC-3714-F1C9-2EF0-B8CEEA96CA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98734" y="1777592"/>
                    <a:ext cx="0" cy="25833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>
                    <a:extLst>
                      <a:ext uri="{FF2B5EF4-FFF2-40B4-BE49-F238E27FC236}">
                        <a16:creationId xmlns:a16="http://schemas.microsoft.com/office/drawing/2014/main" id="{B5B6FC51-D9B1-54DD-655F-DB5B45C60654}"/>
                      </a:ext>
                    </a:extLst>
                  </p:cNvPr>
                  <p:cNvCxnSpPr/>
                  <p:nvPr/>
                </p:nvCxnSpPr>
                <p:spPr>
                  <a:xfrm>
                    <a:off x="6481800" y="1777592"/>
                    <a:ext cx="1827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Pentagon 73">
                    <a:extLst>
                      <a:ext uri="{FF2B5EF4-FFF2-40B4-BE49-F238E27FC236}">
                        <a16:creationId xmlns:a16="http://schemas.microsoft.com/office/drawing/2014/main" id="{5F06D52D-EDBA-5C39-1E52-59EA22A7D447}"/>
                      </a:ext>
                    </a:extLst>
                  </p:cNvPr>
                  <p:cNvSpPr/>
                  <p:nvPr/>
                </p:nvSpPr>
                <p:spPr>
                  <a:xfrm>
                    <a:off x="6573750" y="1929992"/>
                    <a:ext cx="389596" cy="207897"/>
                  </a:xfrm>
                  <a:prstGeom prst="homePlat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DEB4912-D33C-F599-753F-2CD0B4A2B83A}"/>
                    </a:ext>
                  </a:extLst>
                </p:cNvPr>
                <p:cNvSpPr txBox="1"/>
                <p:nvPr/>
              </p:nvSpPr>
              <p:spPr>
                <a:xfrm>
                  <a:off x="1569672" y="752132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42EE0B8-FBDF-3F3C-BAB3-6B6598AD639F}"/>
                  </a:ext>
                </a:extLst>
              </p:cNvPr>
              <p:cNvSpPr txBox="1"/>
              <p:nvPr/>
            </p:nvSpPr>
            <p:spPr>
              <a:xfrm>
                <a:off x="8386696" y="2499506"/>
                <a:ext cx="2608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negative metabolic loop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A3CEA97-DC95-006A-C077-AD1580ADBB32}"/>
                </a:ext>
              </a:extLst>
            </p:cNvPr>
            <p:cNvGrpSpPr/>
            <p:nvPr/>
          </p:nvGrpSpPr>
          <p:grpSpPr>
            <a:xfrm>
              <a:off x="6983057" y="1750316"/>
              <a:ext cx="2273858" cy="2152096"/>
              <a:chOff x="513432" y="3692907"/>
              <a:chExt cx="2273858" cy="215209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A13AA5F-4980-316C-7703-8A1E2DE50176}"/>
                  </a:ext>
                </a:extLst>
              </p:cNvPr>
              <p:cNvGrpSpPr/>
              <p:nvPr/>
            </p:nvGrpSpPr>
            <p:grpSpPr>
              <a:xfrm>
                <a:off x="513432" y="3911794"/>
                <a:ext cx="2260209" cy="1590446"/>
                <a:chOff x="226951" y="752132"/>
                <a:chExt cx="2260209" cy="1590446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BE07B7B0-0E26-5602-76F8-248E0C3D7806}"/>
                    </a:ext>
                  </a:extLst>
                </p:cNvPr>
                <p:cNvSpPr/>
                <p:nvPr/>
              </p:nvSpPr>
              <p:spPr>
                <a:xfrm>
                  <a:off x="855030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FFA9371B-B963-AD41-B7F7-B89DAC7852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222" y="891911"/>
                  <a:ext cx="336808" cy="4135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4645F2A2-D143-4265-70C7-226518B524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9670" y="1514028"/>
                  <a:ext cx="63466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F4745F53-9BD6-6382-9F12-E7FB91436840}"/>
                    </a:ext>
                  </a:extLst>
                </p:cNvPr>
                <p:cNvSpPr/>
                <p:nvPr/>
              </p:nvSpPr>
              <p:spPr>
                <a:xfrm>
                  <a:off x="2069969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76C7B3A3-C7B9-6F5B-4971-704CCDF9B7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3625" y="1838994"/>
                  <a:ext cx="0" cy="5035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D97CD4E-538D-670D-CF9A-92C47307F6CD}"/>
                    </a:ext>
                  </a:extLst>
                </p:cNvPr>
                <p:cNvSpPr txBox="1"/>
                <p:nvPr/>
              </p:nvSpPr>
              <p:spPr>
                <a:xfrm>
                  <a:off x="894348" y="1329361"/>
                  <a:ext cx="3385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706B3BF-12B7-2215-588C-FC754B73D415}"/>
                    </a:ext>
                  </a:extLst>
                </p:cNvPr>
                <p:cNvSpPr txBox="1"/>
                <p:nvPr/>
              </p:nvSpPr>
              <p:spPr>
                <a:xfrm>
                  <a:off x="2131385" y="1329361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D7E1DE12-33C6-6AA9-5A2D-27809D88F3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800" b="0" i="1" baseline="-250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μ</m:t>
                            </m:r>
                          </m:oMath>
                        </m:oMathPara>
                      </a14:m>
                      <a:endParaRPr lang="en-US" sz="28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37EF989F-FE31-6125-CF32-38788745CA4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458B4BA-222F-7A8F-8A3A-D6EE9BC35820}"/>
                    </a:ext>
                  </a:extLst>
                </p:cNvPr>
                <p:cNvSpPr txBox="1"/>
                <p:nvPr/>
              </p:nvSpPr>
              <p:spPr>
                <a:xfrm>
                  <a:off x="226951" y="954300"/>
                  <a:ext cx="45300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</a:t>
                  </a:r>
                </a:p>
                <a:p>
                  <a:endParaRPr lang="en-US" dirty="0"/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8A40191E-5221-3B72-1E09-17C1A4711DD1}"/>
                    </a:ext>
                  </a:extLst>
                </p:cNvPr>
                <p:cNvGrpSpPr/>
                <p:nvPr/>
              </p:nvGrpSpPr>
              <p:grpSpPr>
                <a:xfrm>
                  <a:off x="1345128" y="939324"/>
                  <a:ext cx="651933" cy="360297"/>
                  <a:chOff x="6400248" y="1777592"/>
                  <a:chExt cx="651933" cy="360297"/>
                </a:xfrm>
              </p:grpSpPr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1036EC9E-8CF8-CA7F-07AC-CDB2C56D94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00248" y="2035931"/>
                    <a:ext cx="65193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4AB6542E-C4A4-F058-E70F-CD5C2366BA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98734" y="1777592"/>
                    <a:ext cx="0" cy="25833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0A93A765-D370-4602-1EFB-897552AC88B0}"/>
                      </a:ext>
                    </a:extLst>
                  </p:cNvPr>
                  <p:cNvCxnSpPr/>
                  <p:nvPr/>
                </p:nvCxnSpPr>
                <p:spPr>
                  <a:xfrm>
                    <a:off x="6481800" y="1777592"/>
                    <a:ext cx="1827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Pentagon 51">
                    <a:extLst>
                      <a:ext uri="{FF2B5EF4-FFF2-40B4-BE49-F238E27FC236}">
                        <a16:creationId xmlns:a16="http://schemas.microsoft.com/office/drawing/2014/main" id="{F0B5807C-8A52-3231-AC89-49A9861CED62}"/>
                      </a:ext>
                    </a:extLst>
                  </p:cNvPr>
                  <p:cNvSpPr/>
                  <p:nvPr/>
                </p:nvSpPr>
                <p:spPr>
                  <a:xfrm>
                    <a:off x="6573750" y="1929992"/>
                    <a:ext cx="389596" cy="207897"/>
                  </a:xfrm>
                  <a:prstGeom prst="homePlat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0DF6FED-A781-847C-E824-2F3AD472B3F4}"/>
                    </a:ext>
                  </a:extLst>
                </p:cNvPr>
                <p:cNvSpPr txBox="1"/>
                <p:nvPr/>
              </p:nvSpPr>
              <p:spPr>
                <a:xfrm>
                  <a:off x="1569672" y="752132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1CF98D-0439-7BEF-B661-DD3E3242D274}"/>
                  </a:ext>
                </a:extLst>
              </p:cNvPr>
              <p:cNvSpPr txBox="1"/>
              <p:nvPr/>
            </p:nvSpPr>
            <p:spPr>
              <a:xfrm>
                <a:off x="653372" y="5475671"/>
                <a:ext cx="2133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negative gene loop</a:t>
                </a:r>
              </a:p>
            </p:txBody>
          </p:sp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B8F21787-F6FB-6966-333E-B06B42CF7F3E}"/>
                  </a:ext>
                </a:extLst>
              </p:cNvPr>
              <p:cNvSpPr/>
              <p:nvPr/>
            </p:nvSpPr>
            <p:spPr>
              <a:xfrm>
                <a:off x="1981994" y="3692907"/>
                <a:ext cx="464611" cy="449405"/>
              </a:xfrm>
              <a:prstGeom prst="arc">
                <a:avLst>
                  <a:gd name="adj1" fmla="val 10936866"/>
                  <a:gd name="adj2" fmla="val 5838384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08D36A1-EEA1-15F4-6D8A-2116AC433D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0429" y="3911794"/>
                <a:ext cx="186109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0229C9-BAAC-4FAC-8173-D6F87DACC191}"/>
                </a:ext>
              </a:extLst>
            </p:cNvPr>
            <p:cNvGrpSpPr/>
            <p:nvPr/>
          </p:nvGrpSpPr>
          <p:grpSpPr>
            <a:xfrm>
              <a:off x="6014571" y="4055584"/>
              <a:ext cx="3429144" cy="2581608"/>
              <a:chOff x="3813739" y="3296675"/>
              <a:chExt cx="3429144" cy="2581608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61BE5C9-0093-962B-C875-3BFFF49028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2553" y="4165867"/>
                <a:ext cx="0" cy="230518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09CFAA7-C783-F354-398A-2F493ABA4E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29498" y="4160480"/>
                <a:ext cx="18610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401952A-960A-07FB-3F0A-499CDC30E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22196" y="3446375"/>
                <a:ext cx="18908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925A5E0D-979E-F969-84DB-BE6468D15720}"/>
                  </a:ext>
                </a:extLst>
              </p:cNvPr>
              <p:cNvSpPr/>
              <p:nvPr/>
            </p:nvSpPr>
            <p:spPr>
              <a:xfrm>
                <a:off x="5878272" y="3766823"/>
                <a:ext cx="472878" cy="30688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TF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A295BDE-E657-A7DD-8B00-8EA6B6262A7A}"/>
                  </a:ext>
                </a:extLst>
              </p:cNvPr>
              <p:cNvGrpSpPr/>
              <p:nvPr/>
            </p:nvGrpSpPr>
            <p:grpSpPr>
              <a:xfrm>
                <a:off x="4070940" y="3911794"/>
                <a:ext cx="2260209" cy="1590446"/>
                <a:chOff x="226951" y="752132"/>
                <a:chExt cx="2260209" cy="1590446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4142FBD-88CA-3B5A-FDE5-9E2BD017CAE0}"/>
                    </a:ext>
                  </a:extLst>
                </p:cNvPr>
                <p:cNvSpPr/>
                <p:nvPr/>
              </p:nvSpPr>
              <p:spPr>
                <a:xfrm>
                  <a:off x="855030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186C9D8A-CCA2-3579-E71E-29F7ECC18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222" y="891911"/>
                  <a:ext cx="336808" cy="4135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E8D13A2B-7C90-F717-6CAD-3F9EA1A42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9670" y="1514028"/>
                  <a:ext cx="63466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A1AE0317-2D2D-3564-7109-5B6448D0A1E9}"/>
                    </a:ext>
                  </a:extLst>
                </p:cNvPr>
                <p:cNvSpPr/>
                <p:nvPr/>
              </p:nvSpPr>
              <p:spPr>
                <a:xfrm>
                  <a:off x="2069969" y="1305432"/>
                  <a:ext cx="417191" cy="41719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3F868E40-2190-B8FE-F7CF-AFD0EC78D6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3625" y="1838994"/>
                  <a:ext cx="0" cy="5035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324E45C-5494-39F4-EB36-74204EBBDDF1}"/>
                    </a:ext>
                  </a:extLst>
                </p:cNvPr>
                <p:cNvSpPr txBox="1"/>
                <p:nvPr/>
              </p:nvSpPr>
              <p:spPr>
                <a:xfrm>
                  <a:off x="894348" y="1329361"/>
                  <a:ext cx="33855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05D8168-C5B5-9737-A8DE-0BBFE6F88969}"/>
                    </a:ext>
                  </a:extLst>
                </p:cNvPr>
                <p:cNvSpPr txBox="1"/>
                <p:nvPr/>
              </p:nvSpPr>
              <p:spPr>
                <a:xfrm>
                  <a:off x="2131385" y="1329361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C8581D90-A9F0-D7CA-53DA-F4FAE8E64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800" b="0" i="1" baseline="-250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μ</m:t>
                            </m:r>
                          </m:oMath>
                        </m:oMathPara>
                      </a14:m>
                      <a:endParaRPr lang="en-US" sz="2800" b="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428C0044-CB6B-16BC-CBF2-4296B2B99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809" y="1600631"/>
                      <a:ext cx="381835" cy="51328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95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B4406CE-8922-58B8-5F93-0D5736885348}"/>
                    </a:ext>
                  </a:extLst>
                </p:cNvPr>
                <p:cNvSpPr txBox="1"/>
                <p:nvPr/>
              </p:nvSpPr>
              <p:spPr>
                <a:xfrm>
                  <a:off x="226951" y="954300"/>
                  <a:ext cx="45300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</a:t>
                  </a:r>
                </a:p>
                <a:p>
                  <a:endParaRPr lang="en-US" dirty="0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4C915D7D-6D7C-733E-00D2-5CCFE1F31B3F}"/>
                    </a:ext>
                  </a:extLst>
                </p:cNvPr>
                <p:cNvGrpSpPr/>
                <p:nvPr/>
              </p:nvGrpSpPr>
              <p:grpSpPr>
                <a:xfrm>
                  <a:off x="1345128" y="939324"/>
                  <a:ext cx="651933" cy="360297"/>
                  <a:chOff x="6400248" y="1777592"/>
                  <a:chExt cx="651933" cy="360297"/>
                </a:xfrm>
              </p:grpSpPr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EFA46340-5717-6F63-D7E8-BD57F3199F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00248" y="2035931"/>
                    <a:ext cx="65193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907C151C-EBCE-F0B5-E8CC-B7F018AD9C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98734" y="1777592"/>
                    <a:ext cx="0" cy="25833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CFBDA6F7-F3D8-A6A5-6E55-DA17C2C892CD}"/>
                      </a:ext>
                    </a:extLst>
                  </p:cNvPr>
                  <p:cNvCxnSpPr/>
                  <p:nvPr/>
                </p:nvCxnSpPr>
                <p:spPr>
                  <a:xfrm>
                    <a:off x="6481800" y="1777592"/>
                    <a:ext cx="182784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Pentagon 32">
                    <a:extLst>
                      <a:ext uri="{FF2B5EF4-FFF2-40B4-BE49-F238E27FC236}">
                        <a16:creationId xmlns:a16="http://schemas.microsoft.com/office/drawing/2014/main" id="{3CF4F17F-5DE7-09F5-7D1F-78C03C823FB0}"/>
                      </a:ext>
                    </a:extLst>
                  </p:cNvPr>
                  <p:cNvSpPr/>
                  <p:nvPr/>
                </p:nvSpPr>
                <p:spPr>
                  <a:xfrm>
                    <a:off x="6573750" y="1929992"/>
                    <a:ext cx="389596" cy="207897"/>
                  </a:xfrm>
                  <a:prstGeom prst="homePlat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DCF0688-6E68-E31A-F7CF-3C97E7C67E62}"/>
                    </a:ext>
                  </a:extLst>
                </p:cNvPr>
                <p:cNvSpPr txBox="1"/>
                <p:nvPr/>
              </p:nvSpPr>
              <p:spPr>
                <a:xfrm>
                  <a:off x="1569672" y="752132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endParaRPr lang="en-U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6BF925-2DCD-254E-3CF8-784479DC60C4}"/>
                  </a:ext>
                </a:extLst>
              </p:cNvPr>
              <p:cNvSpPr txBox="1"/>
              <p:nvPr/>
            </p:nvSpPr>
            <p:spPr>
              <a:xfrm>
                <a:off x="3813739" y="5508951"/>
                <a:ext cx="3429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layered negative metabolic loop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C6B4A3A-7AC7-96CE-D1CC-32BEDB766570}"/>
                  </a:ext>
                </a:extLst>
              </p:cNvPr>
              <p:cNvSpPr/>
              <p:nvPr/>
            </p:nvSpPr>
            <p:spPr>
              <a:xfrm>
                <a:off x="5329174" y="3296675"/>
                <a:ext cx="472878" cy="30688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44E75F-611A-5F7F-9EFD-8ECEC6E70C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47133" y="3663404"/>
                <a:ext cx="0" cy="230184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08B555E-A24B-9B0C-43D0-B4DDBB2FF5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54079" y="3907035"/>
                <a:ext cx="18610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640352E-9116-EE39-EA7C-0393B7B5AD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3442360"/>
                <a:ext cx="0" cy="26520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BB61D5C-DD6D-044A-34C0-BBD38D13A55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823714" y="3449716"/>
                <a:ext cx="18610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7770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3E635E6-83D3-3A1C-7557-D3688B1D098C}"/>
              </a:ext>
            </a:extLst>
          </p:cNvPr>
          <p:cNvSpPr/>
          <p:nvPr/>
        </p:nvSpPr>
        <p:spPr>
          <a:xfrm>
            <a:off x="1248171" y="3850484"/>
            <a:ext cx="417191" cy="417191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B364AE-B093-4193-02CF-BF642057E6B9}"/>
              </a:ext>
            </a:extLst>
          </p:cNvPr>
          <p:cNvCxnSpPr>
            <a:cxnSpLocks/>
          </p:cNvCxnSpPr>
          <p:nvPr/>
        </p:nvCxnSpPr>
        <p:spPr>
          <a:xfrm>
            <a:off x="911363" y="3436963"/>
            <a:ext cx="336808" cy="41352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FCDF324-14C4-432C-E576-38CFD4872AE9}"/>
              </a:ext>
            </a:extLst>
          </p:cNvPr>
          <p:cNvCxnSpPr>
            <a:cxnSpLocks/>
          </p:cNvCxnSpPr>
          <p:nvPr/>
        </p:nvCxnSpPr>
        <p:spPr>
          <a:xfrm>
            <a:off x="1762811" y="4059080"/>
            <a:ext cx="3709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8076D26-72EC-1503-85C0-D391A4010D6E}"/>
              </a:ext>
            </a:extLst>
          </p:cNvPr>
          <p:cNvSpPr/>
          <p:nvPr/>
        </p:nvSpPr>
        <p:spPr>
          <a:xfrm>
            <a:off x="5678809" y="3847531"/>
            <a:ext cx="417191" cy="417191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EC2C5C-2843-24BF-5EC6-76BC6B201D27}"/>
              </a:ext>
            </a:extLst>
          </p:cNvPr>
          <p:cNvCxnSpPr>
            <a:cxnSpLocks/>
          </p:cNvCxnSpPr>
          <p:nvPr/>
        </p:nvCxnSpPr>
        <p:spPr>
          <a:xfrm>
            <a:off x="1456766" y="4384046"/>
            <a:ext cx="0" cy="503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9C909F-7AF7-D942-DBE3-F9C948C85A62}"/>
              </a:ext>
            </a:extLst>
          </p:cNvPr>
          <p:cNvSpPr txBox="1"/>
          <p:nvPr/>
        </p:nvSpPr>
        <p:spPr>
          <a:xfrm>
            <a:off x="1287489" y="3874413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D7259-D6F6-D889-0DEA-35C51A7C97FD}"/>
              </a:ext>
            </a:extLst>
          </p:cNvPr>
          <p:cNvSpPr txBox="1"/>
          <p:nvPr/>
        </p:nvSpPr>
        <p:spPr>
          <a:xfrm>
            <a:off x="5740225" y="38714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C9482C-56B4-B4C2-2004-F9A5BAD1FB00}"/>
                  </a:ext>
                </a:extLst>
              </p:cNvPr>
              <p:cNvSpPr txBox="1"/>
              <p:nvPr/>
            </p:nvSpPr>
            <p:spPr>
              <a:xfrm>
                <a:off x="1072950" y="4145683"/>
                <a:ext cx="381835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baseline="-250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μ</m:t>
                      </m:r>
                    </m:oMath>
                  </m:oMathPara>
                </a14:m>
                <a:endParaRPr lang="en-US" sz="2800" b="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C9482C-56B4-B4C2-2004-F9A5BAD1F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50" y="4145683"/>
                <a:ext cx="381835" cy="513282"/>
              </a:xfrm>
              <a:prstGeom prst="rect">
                <a:avLst/>
              </a:prstGeom>
              <a:blipFill>
                <a:blip r:embed="rId2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88736E5-3402-9EBB-F187-E280DD780951}"/>
              </a:ext>
            </a:extLst>
          </p:cNvPr>
          <p:cNvSpPr txBox="1"/>
          <p:nvPr/>
        </p:nvSpPr>
        <p:spPr>
          <a:xfrm>
            <a:off x="620092" y="3499352"/>
            <a:ext cx="45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5D3DA5-D47E-AB8F-3C9C-F5FEBBEE683E}"/>
              </a:ext>
            </a:extLst>
          </p:cNvPr>
          <p:cNvGrpSpPr/>
          <p:nvPr/>
        </p:nvGrpSpPr>
        <p:grpSpPr>
          <a:xfrm>
            <a:off x="1945741" y="2914842"/>
            <a:ext cx="880056" cy="360297"/>
            <a:chOff x="6400248" y="1777592"/>
            <a:chExt cx="880056" cy="36029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6B5128-17EB-F531-AC1D-F37D705F18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248" y="2035931"/>
              <a:ext cx="880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A2880E-D597-6540-81F6-5267D788A433}"/>
                </a:ext>
              </a:extLst>
            </p:cNvPr>
            <p:cNvCxnSpPr>
              <a:cxnSpLocks/>
            </p:cNvCxnSpPr>
            <p:nvPr/>
          </p:nvCxnSpPr>
          <p:spPr>
            <a:xfrm>
              <a:off x="6498734" y="1777592"/>
              <a:ext cx="0" cy="2583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BFCCEC-57AA-5251-5EC9-4851E101F0B4}"/>
                </a:ext>
              </a:extLst>
            </p:cNvPr>
            <p:cNvCxnSpPr/>
            <p:nvPr/>
          </p:nvCxnSpPr>
          <p:spPr>
            <a:xfrm>
              <a:off x="6481800" y="1777592"/>
              <a:ext cx="1827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entagon 14">
              <a:extLst>
                <a:ext uri="{FF2B5EF4-FFF2-40B4-BE49-F238E27FC236}">
                  <a16:creationId xmlns:a16="http://schemas.microsoft.com/office/drawing/2014/main" id="{F5EF53FC-2CD1-FF1E-97BF-EDC827329235}"/>
                </a:ext>
              </a:extLst>
            </p:cNvPr>
            <p:cNvSpPr/>
            <p:nvPr/>
          </p:nvSpPr>
          <p:spPr>
            <a:xfrm>
              <a:off x="6573749" y="1929992"/>
              <a:ext cx="651925" cy="207897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258F8D9-9B15-AFAA-B51B-5A18C48922C1}"/>
              </a:ext>
            </a:extLst>
          </p:cNvPr>
          <p:cNvSpPr txBox="1"/>
          <p:nvPr/>
        </p:nvSpPr>
        <p:spPr>
          <a:xfrm>
            <a:off x="3644790" y="366201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2901F2-F5D5-5875-7635-F4F47279C86E}"/>
              </a:ext>
            </a:extLst>
          </p:cNvPr>
          <p:cNvSpPr/>
          <p:nvPr/>
        </p:nvSpPr>
        <p:spPr>
          <a:xfrm>
            <a:off x="3116042" y="3850483"/>
            <a:ext cx="417191" cy="4171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54EF11-8A4B-CA94-0AB8-38D6846BF30C}"/>
              </a:ext>
            </a:extLst>
          </p:cNvPr>
          <p:cNvCxnSpPr>
            <a:cxnSpLocks/>
          </p:cNvCxnSpPr>
          <p:nvPr/>
        </p:nvCxnSpPr>
        <p:spPr>
          <a:xfrm>
            <a:off x="2188891" y="4061960"/>
            <a:ext cx="3709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47A585-3554-A9B8-95F7-998818526077}"/>
              </a:ext>
            </a:extLst>
          </p:cNvPr>
          <p:cNvCxnSpPr>
            <a:cxnSpLocks/>
          </p:cNvCxnSpPr>
          <p:nvPr/>
        </p:nvCxnSpPr>
        <p:spPr>
          <a:xfrm>
            <a:off x="2648022" y="4059079"/>
            <a:ext cx="3709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75098C7-A82B-0E89-E6E2-5991FC0F9092}"/>
              </a:ext>
            </a:extLst>
          </p:cNvPr>
          <p:cNvSpPr/>
          <p:nvPr/>
        </p:nvSpPr>
        <p:spPr>
          <a:xfrm>
            <a:off x="4992881" y="3794801"/>
            <a:ext cx="268013" cy="4625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B86979-3896-366C-04B1-00A193A9C792}"/>
              </a:ext>
            </a:extLst>
          </p:cNvPr>
          <p:cNvCxnSpPr>
            <a:cxnSpLocks/>
          </p:cNvCxnSpPr>
          <p:nvPr/>
        </p:nvCxnSpPr>
        <p:spPr>
          <a:xfrm>
            <a:off x="3616904" y="4059078"/>
            <a:ext cx="5529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EC61A8E-1395-95DE-97EA-F650E879F7ED}"/>
              </a:ext>
            </a:extLst>
          </p:cNvPr>
          <p:cNvSpPr/>
          <p:nvPr/>
        </p:nvSpPr>
        <p:spPr>
          <a:xfrm>
            <a:off x="4251449" y="3846684"/>
            <a:ext cx="417191" cy="41719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CB20DA-B287-B850-FF80-D855EB52E13D}"/>
              </a:ext>
            </a:extLst>
          </p:cNvPr>
          <p:cNvCxnSpPr>
            <a:cxnSpLocks/>
          </p:cNvCxnSpPr>
          <p:nvPr/>
        </p:nvCxnSpPr>
        <p:spPr>
          <a:xfrm>
            <a:off x="4767787" y="4026057"/>
            <a:ext cx="8157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7A16E6-C8E3-B7AF-2AFD-664B42080C98}"/>
              </a:ext>
            </a:extLst>
          </p:cNvPr>
          <p:cNvSpPr txBox="1"/>
          <p:nvPr/>
        </p:nvSpPr>
        <p:spPr>
          <a:xfrm>
            <a:off x="3130301" y="38714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DF4D96-708D-6995-F433-3ED231EFA408}"/>
              </a:ext>
            </a:extLst>
          </p:cNvPr>
          <p:cNvSpPr txBox="1"/>
          <p:nvPr/>
        </p:nvSpPr>
        <p:spPr>
          <a:xfrm>
            <a:off x="4265168" y="38649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BACBEAE-F932-B50F-72E5-DD4CCFF9E677}"/>
              </a:ext>
            </a:extLst>
          </p:cNvPr>
          <p:cNvGrpSpPr/>
          <p:nvPr/>
        </p:nvGrpSpPr>
        <p:grpSpPr>
          <a:xfrm>
            <a:off x="3533233" y="2902770"/>
            <a:ext cx="651933" cy="360297"/>
            <a:chOff x="6400248" y="1777592"/>
            <a:chExt cx="651933" cy="36029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12E6AE3-2A49-BA8D-A5A0-48C2CB635B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248" y="2035931"/>
              <a:ext cx="6519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ABC3972-9F90-F82B-E014-1B4A5C1C0264}"/>
                </a:ext>
              </a:extLst>
            </p:cNvPr>
            <p:cNvCxnSpPr>
              <a:cxnSpLocks/>
            </p:cNvCxnSpPr>
            <p:nvPr/>
          </p:nvCxnSpPr>
          <p:spPr>
            <a:xfrm>
              <a:off x="6498734" y="1777592"/>
              <a:ext cx="0" cy="2583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11F3E1E-22DD-3781-3914-C7A1C2DF0017}"/>
                </a:ext>
              </a:extLst>
            </p:cNvPr>
            <p:cNvCxnSpPr/>
            <p:nvPr/>
          </p:nvCxnSpPr>
          <p:spPr>
            <a:xfrm>
              <a:off x="6481800" y="1777592"/>
              <a:ext cx="1827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entagon 29">
              <a:extLst>
                <a:ext uri="{FF2B5EF4-FFF2-40B4-BE49-F238E27FC236}">
                  <a16:creationId xmlns:a16="http://schemas.microsoft.com/office/drawing/2014/main" id="{F172FA70-4E96-9F77-5493-7377C16C530C}"/>
                </a:ext>
              </a:extLst>
            </p:cNvPr>
            <p:cNvSpPr/>
            <p:nvPr/>
          </p:nvSpPr>
          <p:spPr>
            <a:xfrm>
              <a:off x="6573750" y="1929992"/>
              <a:ext cx="389596" cy="207897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116B306-CE43-181F-5F62-1A1E8983BBCB}"/>
              </a:ext>
            </a:extLst>
          </p:cNvPr>
          <p:cNvGrpSpPr/>
          <p:nvPr/>
        </p:nvGrpSpPr>
        <p:grpSpPr>
          <a:xfrm>
            <a:off x="4800920" y="2921298"/>
            <a:ext cx="651933" cy="360297"/>
            <a:chOff x="6400248" y="1777592"/>
            <a:chExt cx="651933" cy="36029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8A9B06-DFE8-76A0-6412-99D1AB94A5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248" y="2035931"/>
              <a:ext cx="6519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E96D96-71E4-A3EA-2D50-0C8C8C93693A}"/>
                </a:ext>
              </a:extLst>
            </p:cNvPr>
            <p:cNvCxnSpPr>
              <a:cxnSpLocks/>
            </p:cNvCxnSpPr>
            <p:nvPr/>
          </p:nvCxnSpPr>
          <p:spPr>
            <a:xfrm>
              <a:off x="6498734" y="1777592"/>
              <a:ext cx="0" cy="2583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62A38D3-9909-C235-BEA9-80F792FA29FB}"/>
                </a:ext>
              </a:extLst>
            </p:cNvPr>
            <p:cNvCxnSpPr/>
            <p:nvPr/>
          </p:nvCxnSpPr>
          <p:spPr>
            <a:xfrm>
              <a:off x="6481800" y="1777592"/>
              <a:ext cx="1827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Pentagon 34">
              <a:extLst>
                <a:ext uri="{FF2B5EF4-FFF2-40B4-BE49-F238E27FC236}">
                  <a16:creationId xmlns:a16="http://schemas.microsoft.com/office/drawing/2014/main" id="{75261F84-0E0B-0A39-9BFE-C737CDE864B1}"/>
                </a:ext>
              </a:extLst>
            </p:cNvPr>
            <p:cNvSpPr/>
            <p:nvPr/>
          </p:nvSpPr>
          <p:spPr>
            <a:xfrm>
              <a:off x="6573750" y="1929992"/>
              <a:ext cx="389596" cy="207897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5B4A549-AFF3-1E86-3B5D-7CBAF141E39C}"/>
              </a:ext>
            </a:extLst>
          </p:cNvPr>
          <p:cNvSpPr txBox="1"/>
          <p:nvPr/>
        </p:nvSpPr>
        <p:spPr>
          <a:xfrm>
            <a:off x="1772035" y="367140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B8FC5E-DD25-2E4C-C21C-C0E9D1720047}"/>
              </a:ext>
            </a:extLst>
          </p:cNvPr>
          <p:cNvSpPr txBox="1"/>
          <p:nvPr/>
        </p:nvSpPr>
        <p:spPr>
          <a:xfrm>
            <a:off x="2196653" y="36752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7FB89D-67C4-BB55-7B7D-54435315554F}"/>
              </a:ext>
            </a:extLst>
          </p:cNvPr>
          <p:cNvSpPr txBox="1"/>
          <p:nvPr/>
        </p:nvSpPr>
        <p:spPr>
          <a:xfrm>
            <a:off x="2643436" y="36714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326B8B-4C7A-4857-AB5F-287E52F69352}"/>
              </a:ext>
            </a:extLst>
          </p:cNvPr>
          <p:cNvSpPr txBox="1"/>
          <p:nvPr/>
        </p:nvSpPr>
        <p:spPr>
          <a:xfrm>
            <a:off x="2168249" y="2771574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operon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ECF54D-BE99-7AFF-6976-A39C782F2071}"/>
              </a:ext>
            </a:extLst>
          </p:cNvPr>
          <p:cNvSpPr/>
          <p:nvPr/>
        </p:nvSpPr>
        <p:spPr>
          <a:xfrm>
            <a:off x="2307304" y="3067242"/>
            <a:ext cx="211001" cy="2078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103B162-48D4-5614-E2EC-CC4F0B872BE9}"/>
              </a:ext>
            </a:extLst>
          </p:cNvPr>
          <p:cNvSpPr/>
          <p:nvPr/>
        </p:nvSpPr>
        <p:spPr>
          <a:xfrm>
            <a:off x="2121138" y="3067242"/>
            <a:ext cx="193181" cy="2078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0CAEC6-0510-1CFD-E968-21C2A51BE942}"/>
              </a:ext>
            </a:extLst>
          </p:cNvPr>
          <p:cNvCxnSpPr>
            <a:cxnSpLocks/>
          </p:cNvCxnSpPr>
          <p:nvPr/>
        </p:nvCxnSpPr>
        <p:spPr>
          <a:xfrm flipH="1">
            <a:off x="1945065" y="3360506"/>
            <a:ext cx="192392" cy="37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A4E399-2F30-226A-173A-02F0677EF18B}"/>
              </a:ext>
            </a:extLst>
          </p:cNvPr>
          <p:cNvCxnSpPr>
            <a:cxnSpLocks/>
          </p:cNvCxnSpPr>
          <p:nvPr/>
        </p:nvCxnSpPr>
        <p:spPr>
          <a:xfrm>
            <a:off x="2620985" y="3360507"/>
            <a:ext cx="192392" cy="37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2CA9B18-AE12-5A43-7A23-DFC515C1A0AE}"/>
              </a:ext>
            </a:extLst>
          </p:cNvPr>
          <p:cNvCxnSpPr>
            <a:cxnSpLocks/>
          </p:cNvCxnSpPr>
          <p:nvPr/>
        </p:nvCxnSpPr>
        <p:spPr>
          <a:xfrm>
            <a:off x="2365930" y="3360507"/>
            <a:ext cx="0" cy="37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BAFED1A-BAE1-20C5-98A2-2A92066FBEB3}"/>
              </a:ext>
            </a:extLst>
          </p:cNvPr>
          <p:cNvSpPr txBox="1"/>
          <p:nvPr/>
        </p:nvSpPr>
        <p:spPr>
          <a:xfrm>
            <a:off x="4574302" y="4225614"/>
            <a:ext cx="1106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efflux pump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6B92F7-DB0C-2963-AA22-5A168FD9D744}"/>
              </a:ext>
            </a:extLst>
          </p:cNvPr>
          <p:cNvCxnSpPr>
            <a:cxnSpLocks/>
          </p:cNvCxnSpPr>
          <p:nvPr/>
        </p:nvCxnSpPr>
        <p:spPr>
          <a:xfrm>
            <a:off x="3797569" y="3319091"/>
            <a:ext cx="0" cy="37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F0C496-B705-8C95-A7CB-C09AE6FDABA4}"/>
              </a:ext>
            </a:extLst>
          </p:cNvPr>
          <p:cNvCxnSpPr>
            <a:cxnSpLocks/>
          </p:cNvCxnSpPr>
          <p:nvPr/>
        </p:nvCxnSpPr>
        <p:spPr>
          <a:xfrm>
            <a:off x="5126886" y="3360505"/>
            <a:ext cx="0" cy="37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22C86EA-BA59-BC8D-633C-137EC2EAA7F9}"/>
              </a:ext>
            </a:extLst>
          </p:cNvPr>
          <p:cNvGrpSpPr/>
          <p:nvPr/>
        </p:nvGrpSpPr>
        <p:grpSpPr>
          <a:xfrm>
            <a:off x="3035843" y="2354296"/>
            <a:ext cx="551754" cy="369332"/>
            <a:chOff x="5838834" y="3728172"/>
            <a:chExt cx="551754" cy="369332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745FD290-5198-F64B-FA20-BE524E342E49}"/>
                </a:ext>
              </a:extLst>
            </p:cNvPr>
            <p:cNvSpPr/>
            <p:nvPr/>
          </p:nvSpPr>
          <p:spPr>
            <a:xfrm>
              <a:off x="5878272" y="3766823"/>
              <a:ext cx="472878" cy="30688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8EDB9F0-A726-195A-E5BE-01CA29614BE1}"/>
                </a:ext>
              </a:extLst>
            </p:cNvPr>
            <p:cNvSpPr txBox="1"/>
            <p:nvPr/>
          </p:nvSpPr>
          <p:spPr>
            <a:xfrm>
              <a:off x="5838834" y="3728172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TF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51D4C44-E77A-5D56-77D5-B49CAFCD205F}"/>
              </a:ext>
            </a:extLst>
          </p:cNvPr>
          <p:cNvGrpSpPr/>
          <p:nvPr/>
        </p:nvGrpSpPr>
        <p:grpSpPr>
          <a:xfrm>
            <a:off x="4169066" y="2354296"/>
            <a:ext cx="551754" cy="369332"/>
            <a:chOff x="5839496" y="3733485"/>
            <a:chExt cx="551754" cy="369332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2F7C18C2-A9F6-3A5F-C0BB-12B993A6D794}"/>
                </a:ext>
              </a:extLst>
            </p:cNvPr>
            <p:cNvSpPr/>
            <p:nvPr/>
          </p:nvSpPr>
          <p:spPr>
            <a:xfrm>
              <a:off x="5878272" y="3766823"/>
              <a:ext cx="472878" cy="30688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5C8A95-2F93-7F62-4929-1494EC0EE436}"/>
                </a:ext>
              </a:extLst>
            </p:cNvPr>
            <p:cNvSpPr txBox="1"/>
            <p:nvPr/>
          </p:nvSpPr>
          <p:spPr>
            <a:xfrm>
              <a:off x="5839496" y="373348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TF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408885C-5DCD-EF78-412F-46E5A9C9DAAC}"/>
              </a:ext>
            </a:extLst>
          </p:cNvPr>
          <p:cNvCxnSpPr/>
          <p:nvPr/>
        </p:nvCxnSpPr>
        <p:spPr>
          <a:xfrm flipV="1">
            <a:off x="3311720" y="2765921"/>
            <a:ext cx="0" cy="972357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24003AB-2DAB-4F48-F11A-246459E6E52C}"/>
              </a:ext>
            </a:extLst>
          </p:cNvPr>
          <p:cNvCxnSpPr/>
          <p:nvPr/>
        </p:nvCxnSpPr>
        <p:spPr>
          <a:xfrm flipV="1">
            <a:off x="4444943" y="2765920"/>
            <a:ext cx="0" cy="972357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FBB9D9-75B4-285E-2D84-525998D10104}"/>
              </a:ext>
            </a:extLst>
          </p:cNvPr>
          <p:cNvCxnSpPr>
            <a:cxnSpLocks/>
          </p:cNvCxnSpPr>
          <p:nvPr/>
        </p:nvCxnSpPr>
        <p:spPr>
          <a:xfrm flipH="1">
            <a:off x="4351888" y="2765920"/>
            <a:ext cx="186109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A9DAD74-B36F-66EE-57D3-B081C5F6A832}"/>
              </a:ext>
            </a:extLst>
          </p:cNvPr>
          <p:cNvCxnSpPr>
            <a:cxnSpLocks/>
          </p:cNvCxnSpPr>
          <p:nvPr/>
        </p:nvCxnSpPr>
        <p:spPr>
          <a:xfrm flipH="1">
            <a:off x="3218665" y="2766781"/>
            <a:ext cx="18610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2461DD5-6571-F73E-436F-5A5548F236F8}"/>
              </a:ext>
            </a:extLst>
          </p:cNvPr>
          <p:cNvCxnSpPr>
            <a:cxnSpLocks/>
          </p:cNvCxnSpPr>
          <p:nvPr/>
        </p:nvCxnSpPr>
        <p:spPr>
          <a:xfrm flipH="1">
            <a:off x="2365930" y="2149141"/>
            <a:ext cx="2802156" cy="0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0909F8F-16B4-0EA8-81F7-5B5FF2CAE0A5}"/>
              </a:ext>
            </a:extLst>
          </p:cNvPr>
          <p:cNvCxnSpPr>
            <a:cxnSpLocks/>
          </p:cNvCxnSpPr>
          <p:nvPr/>
        </p:nvCxnSpPr>
        <p:spPr>
          <a:xfrm>
            <a:off x="2373364" y="2132176"/>
            <a:ext cx="0" cy="652926"/>
          </a:xfrm>
          <a:prstGeom prst="line">
            <a:avLst/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332E39E-A725-0105-95F9-479CB88EB811}"/>
              </a:ext>
            </a:extLst>
          </p:cNvPr>
          <p:cNvCxnSpPr>
            <a:cxnSpLocks/>
          </p:cNvCxnSpPr>
          <p:nvPr/>
        </p:nvCxnSpPr>
        <p:spPr>
          <a:xfrm>
            <a:off x="5168086" y="2130756"/>
            <a:ext cx="0" cy="652926"/>
          </a:xfrm>
          <a:prstGeom prst="line">
            <a:avLst/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531754-CB9B-21B5-CD1C-A6F608FBF221}"/>
              </a:ext>
            </a:extLst>
          </p:cNvPr>
          <p:cNvCxnSpPr>
            <a:cxnSpLocks/>
          </p:cNvCxnSpPr>
          <p:nvPr/>
        </p:nvCxnSpPr>
        <p:spPr>
          <a:xfrm>
            <a:off x="3852702" y="2150561"/>
            <a:ext cx="0" cy="652926"/>
          </a:xfrm>
          <a:prstGeom prst="line">
            <a:avLst/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4A5F5E4-293B-A090-056B-A58D3F780BEA}"/>
              </a:ext>
            </a:extLst>
          </p:cNvPr>
          <p:cNvCxnSpPr>
            <a:cxnSpLocks/>
          </p:cNvCxnSpPr>
          <p:nvPr/>
        </p:nvCxnSpPr>
        <p:spPr>
          <a:xfrm flipH="1">
            <a:off x="2518305" y="2023918"/>
            <a:ext cx="2802156" cy="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CAD7FFA-0A57-C735-929E-D6505256CCC1}"/>
              </a:ext>
            </a:extLst>
          </p:cNvPr>
          <p:cNvCxnSpPr>
            <a:cxnSpLocks/>
          </p:cNvCxnSpPr>
          <p:nvPr/>
        </p:nvCxnSpPr>
        <p:spPr>
          <a:xfrm>
            <a:off x="5320461" y="2005533"/>
            <a:ext cx="0" cy="778149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F3957AD-933B-26E8-FFD0-AF19B03C178B}"/>
              </a:ext>
            </a:extLst>
          </p:cNvPr>
          <p:cNvCxnSpPr>
            <a:cxnSpLocks/>
          </p:cNvCxnSpPr>
          <p:nvPr/>
        </p:nvCxnSpPr>
        <p:spPr>
          <a:xfrm>
            <a:off x="4005077" y="2025338"/>
            <a:ext cx="0" cy="778149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A5074F-5C46-B753-AD18-60F83E606B06}"/>
              </a:ext>
            </a:extLst>
          </p:cNvPr>
          <p:cNvCxnSpPr>
            <a:cxnSpLocks/>
          </p:cNvCxnSpPr>
          <p:nvPr/>
        </p:nvCxnSpPr>
        <p:spPr>
          <a:xfrm flipV="1">
            <a:off x="4450868" y="2005533"/>
            <a:ext cx="0" cy="315106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D1800C5-F608-C38E-CA26-D498E5C1D81C}"/>
              </a:ext>
            </a:extLst>
          </p:cNvPr>
          <p:cNvCxnSpPr>
            <a:cxnSpLocks/>
          </p:cNvCxnSpPr>
          <p:nvPr/>
        </p:nvCxnSpPr>
        <p:spPr>
          <a:xfrm flipV="1">
            <a:off x="3311720" y="2149141"/>
            <a:ext cx="0" cy="201438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91C161F-6C38-779F-D2C4-7BE8C4804B42}"/>
              </a:ext>
            </a:extLst>
          </p:cNvPr>
          <p:cNvCxnSpPr>
            <a:cxnSpLocks/>
          </p:cNvCxnSpPr>
          <p:nvPr/>
        </p:nvCxnSpPr>
        <p:spPr>
          <a:xfrm>
            <a:off x="2542338" y="2005533"/>
            <a:ext cx="0" cy="778149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D606006-DC24-8297-3BEB-77CD84ACC6AA}"/>
              </a:ext>
            </a:extLst>
          </p:cNvPr>
          <p:cNvSpPr txBox="1"/>
          <p:nvPr/>
        </p:nvSpPr>
        <p:spPr>
          <a:xfrm>
            <a:off x="3248465" y="1725609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ligand sensing</a:t>
            </a:r>
          </a:p>
        </p:txBody>
      </p:sp>
    </p:spTree>
    <p:extLst>
      <p:ext uri="{BB962C8B-B14F-4D97-AF65-F5344CB8AC3E}">
        <p14:creationId xmlns:p14="http://schemas.microsoft.com/office/powerpoint/2010/main" val="17485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113</Words>
  <Application>Microsoft Macintosh PowerPoint</Application>
  <PresentationFormat>Widescreen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Machine learning approaches for Bayesian optimization of dynamic pathways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approaches for Bayesian optimization of dynamic pathways</dc:title>
  <dc:creator>MERZBACHER Charlotte</dc:creator>
  <cp:lastModifiedBy>MERZBACHER Charlotte</cp:lastModifiedBy>
  <cp:revision>1</cp:revision>
  <dcterms:created xsi:type="dcterms:W3CDTF">2022-06-15T11:19:56Z</dcterms:created>
  <dcterms:modified xsi:type="dcterms:W3CDTF">2022-06-15T11:24:05Z</dcterms:modified>
</cp:coreProperties>
</file>