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112" d="100"/>
          <a:sy n="112" d="100"/>
        </p:scale>
        <p:origin x="576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54D0-7BAA-E2F4-5EB8-621644C2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A4165-46E9-A9F5-C56D-291AA8E1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2B00-E3BF-2833-F727-CA62257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520E-D598-B2C6-AEC5-11DEC807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A310-B111-A478-7313-25E154D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236-0B2E-1CA3-0E65-5DE2DDA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9C0D-B0A3-5547-3BBF-F5DDEC74C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1037-C91F-6F25-024B-CF6964D0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8CEC-D6D3-B82C-4693-EFB1AB16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8615-3A2D-2844-E694-B03B5B1A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8D1F1-D24F-1CDF-10E9-B6711D932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C659-7A56-777F-7CBA-ED4425C5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120A-9CB8-5C9D-616B-34E184C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C711-0E1E-B7F4-525E-A0C3326E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96F4-E962-EE57-7026-29497F9F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6BF2-885F-5F8B-7584-3D18C59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B6E8-C4E0-90C9-A02B-B78267A7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3435-575B-FCD8-D20C-91FED14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D3B2-1228-1033-2298-25B606DC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D3F0-E9AF-7DFE-B63A-BB1AC544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C472-01AA-685F-F21D-690D1814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0B6A-0833-AF4D-D68E-F331A0AA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6BE3-0A17-A027-F323-443F188F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1C67-1A1D-ECEB-24D9-12B57981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B27D-8E5C-5856-0BED-E5F13B2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30A4-1EEE-490A-7B2C-8C13820C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4DC1-C8B3-95C5-50D9-3127A6869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FB68-BB0E-0146-8EF2-82C9455B2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E123D-4B98-924A-D46F-B414B44B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4335-9807-6B5D-FFFD-05888776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5364-8C64-2414-F01F-A859607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822-6CE3-A6C4-2146-0217789C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F7BF-D32A-BE98-19A4-5FA75A59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4CF0D-C3CA-4D83-094B-686F124B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FC971-15D0-7E48-0660-64D5B729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FEBBB-1F66-75E1-3227-38D0C019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065D2-2142-5702-2FDF-ACA5767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9775-B470-41EA-C0D3-0E8FEFE7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405FE-AEB8-BE10-16F1-AE7868E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AB4B-778C-3A57-1A17-4523258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31AA-7FC3-8FB1-B66E-84A0A3C0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064A2-934C-377E-59BC-088A6057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FD4D-A7F4-7F43-503C-18183C6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5EAF3-940D-DEDB-40DE-009F3F4B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3B70E-F2B3-4BA3-DEA7-A00CD61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6453-1AA0-A515-4BC6-937D0E8B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F13A-4D1E-6A5C-4CE8-C72A44DA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0218-B7F7-1392-155C-2FE6E51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F85C-B1E9-0205-A740-238146B9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86DB6-5740-C07C-5747-935DA14D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3F5FD-7C6F-7B14-6138-2F9FF662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CB14-699D-3861-00FB-4555B153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EBA2-00B4-F439-98F4-6756B0F4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4843F-F43F-FDE7-0156-04F9DE83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1095-CB2A-C5F0-DF1F-17F4A9ED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3D9F-CA35-76AE-E62F-81002E0C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C5A4-25A9-8350-C6BB-337ED23E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EBC5-0E14-D740-C025-F8A112EF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C7C73-70D7-12EE-7962-9B952F52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559-DC8C-887E-C8E9-B94E5B31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C22-7C83-AA42-2641-58D7B55F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8592-F7CC-2A4A-A3F6-E14D5370C9CB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FD66-13CA-DCF4-979F-6CC30C2C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09CE-5E05-6035-9C63-4156853E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9194BB3-38C7-DFBA-391D-7AF287FA4D2F}"/>
              </a:ext>
            </a:extLst>
          </p:cNvPr>
          <p:cNvGrpSpPr/>
          <p:nvPr/>
        </p:nvGrpSpPr>
        <p:grpSpPr>
          <a:xfrm>
            <a:off x="656452" y="1223787"/>
            <a:ext cx="5924441" cy="1982426"/>
            <a:chOff x="540222" y="418509"/>
            <a:chExt cx="3489312" cy="198242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1998EA3-EC05-F143-EC90-8B12EAC366AE}"/>
                </a:ext>
              </a:extLst>
            </p:cNvPr>
            <p:cNvSpPr/>
            <p:nvPr/>
          </p:nvSpPr>
          <p:spPr>
            <a:xfrm>
              <a:off x="540222" y="1169645"/>
              <a:ext cx="1457325" cy="5127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Solve ODE and compute loss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85C40E6-B059-A8C2-4AC2-DB54B280CB0F}"/>
                </a:ext>
              </a:extLst>
            </p:cNvPr>
            <p:cNvSpPr/>
            <p:nvPr/>
          </p:nvSpPr>
          <p:spPr>
            <a:xfrm>
              <a:off x="2572209" y="1169645"/>
              <a:ext cx="1457325" cy="5127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Update knowledge about function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54FD20-1FA7-AA8A-3699-94CFCDE4FB67}"/>
                </a:ext>
              </a:extLst>
            </p:cNvPr>
            <p:cNvSpPr txBox="1"/>
            <p:nvPr/>
          </p:nvSpPr>
          <p:spPr>
            <a:xfrm>
              <a:off x="1733782" y="418509"/>
              <a:ext cx="1272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Value of objective function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17C616-AAC8-AB55-569A-AE389C869688}"/>
                </a:ext>
              </a:extLst>
            </p:cNvPr>
            <p:cNvSpPr txBox="1"/>
            <p:nvPr/>
          </p:nvSpPr>
          <p:spPr>
            <a:xfrm>
              <a:off x="1671367" y="2093158"/>
              <a:ext cx="1434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 parameter value guess</a:t>
              </a:r>
            </a:p>
          </p:txBody>
        </p:sp>
        <p:sp>
          <p:nvSpPr>
            <p:cNvPr id="22" name="U-Turn Arrow 21">
              <a:extLst>
                <a:ext uri="{FF2B5EF4-FFF2-40B4-BE49-F238E27FC236}">
                  <a16:creationId xmlns:a16="http://schemas.microsoft.com/office/drawing/2014/main" id="{217D570C-ECFA-C6A1-B52B-493B4B6D2C4E}"/>
                </a:ext>
              </a:extLst>
            </p:cNvPr>
            <p:cNvSpPr/>
            <p:nvPr/>
          </p:nvSpPr>
          <p:spPr>
            <a:xfrm>
              <a:off x="1548216" y="753761"/>
              <a:ext cx="1680519" cy="27818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U-Turn Arrow 22">
              <a:extLst>
                <a:ext uri="{FF2B5EF4-FFF2-40B4-BE49-F238E27FC236}">
                  <a16:creationId xmlns:a16="http://schemas.microsoft.com/office/drawing/2014/main" id="{A74A8CF8-CD7F-01CF-28C8-C92F8F5244B1}"/>
                </a:ext>
              </a:extLst>
            </p:cNvPr>
            <p:cNvSpPr/>
            <p:nvPr/>
          </p:nvSpPr>
          <p:spPr>
            <a:xfrm rot="10800000">
              <a:off x="1548216" y="1820141"/>
              <a:ext cx="1680519" cy="27818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4" descr="A close-up of some wires&#10;&#10;Description automatically generated with low confidence">
            <a:extLst>
              <a:ext uri="{FF2B5EF4-FFF2-40B4-BE49-F238E27FC236}">
                <a16:creationId xmlns:a16="http://schemas.microsoft.com/office/drawing/2014/main" id="{222DF142-2887-5BF3-DCF3-ACD24738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85" y="3429000"/>
            <a:ext cx="3565611" cy="2960130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3790A46D-FC71-E65D-7739-D812854C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26" y="4374500"/>
            <a:ext cx="2435129" cy="2014630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200B407-FD4E-6A75-C1BA-651ECEDE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997" y="1087503"/>
            <a:ext cx="2273719" cy="18876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A74817-C415-096E-CA36-69319A1573FD}"/>
              </a:ext>
            </a:extLst>
          </p:cNvPr>
          <p:cNvSpPr txBox="1"/>
          <p:nvPr/>
        </p:nvSpPr>
        <p:spPr>
          <a:xfrm>
            <a:off x="7890288" y="595060"/>
            <a:ext cx="511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Good/bad distributions – not sure if this is necessary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E5A2E-D14B-8391-FE03-4E5D1A0A8106}"/>
              </a:ext>
            </a:extLst>
          </p:cNvPr>
          <p:cNvSpPr txBox="1"/>
          <p:nvPr/>
        </p:nvSpPr>
        <p:spPr>
          <a:xfrm>
            <a:off x="4103745" y="3710358"/>
            <a:ext cx="21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 will go 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91613-51A1-2331-0F12-77FDC376DF32}"/>
              </a:ext>
            </a:extLst>
          </p:cNvPr>
          <p:cNvSpPr txBox="1"/>
          <p:nvPr/>
        </p:nvSpPr>
        <p:spPr>
          <a:xfrm>
            <a:off x="6451545" y="3206136"/>
            <a:ext cx="510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information about tuning gamma threshold?</a:t>
            </a:r>
          </a:p>
          <a:p>
            <a:r>
              <a:rPr lang="en-US" dirty="0"/>
              <a:t>Explain TPE more?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80A6379-9C10-8494-3552-BBC8BCAC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165" y="1195409"/>
            <a:ext cx="2013764" cy="167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0E39-2961-DF69-F70F-C24A051D3FA3}"/>
              </a:ext>
            </a:extLst>
          </p:cNvPr>
          <p:cNvSpPr txBox="1"/>
          <p:nvPr/>
        </p:nvSpPr>
        <p:spPr>
          <a:xfrm>
            <a:off x="7285617" y="2836804"/>
            <a:ext cx="525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 distribution – could plot on top of function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B8E7E-39FB-EC31-39D9-4546DC38E26D}"/>
              </a:ext>
            </a:extLst>
          </p:cNvPr>
          <p:cNvSpPr txBox="1"/>
          <p:nvPr/>
        </p:nvSpPr>
        <p:spPr>
          <a:xfrm>
            <a:off x="7884982" y="5197149"/>
            <a:ext cx="22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-&gt; landscape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6271-1E92-B114-0E5E-DB2210BD2B79}"/>
              </a:ext>
            </a:extLst>
          </p:cNvPr>
          <p:cNvSpPr txBox="1"/>
          <p:nvPr/>
        </p:nvSpPr>
        <p:spPr>
          <a:xfrm>
            <a:off x="731520" y="914400"/>
            <a:ext cx="16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 Panel B</a:t>
            </a:r>
          </a:p>
        </p:txBody>
      </p:sp>
    </p:spTree>
    <p:extLst>
      <p:ext uri="{BB962C8B-B14F-4D97-AF65-F5344CB8AC3E}">
        <p14:creationId xmlns:p14="http://schemas.microsoft.com/office/powerpoint/2010/main" val="38360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:a16="http://schemas.microsoft.com/office/drawing/2014/main" id="{2DE013D6-FDA8-55A2-3896-8E58E450C0C8}"/>
              </a:ext>
            </a:extLst>
          </p:cNvPr>
          <p:cNvPicPr/>
          <p:nvPr/>
        </p:nvPicPr>
        <p:blipFill rotWithShape="1">
          <a:blip r:embed="rId2"/>
          <a:srcRect t="4372" r="50303" b="62627"/>
          <a:stretch/>
        </p:blipFill>
        <p:spPr>
          <a:xfrm>
            <a:off x="1726716" y="742951"/>
            <a:ext cx="2859571" cy="2100262"/>
          </a:xfrm>
          <a:prstGeom prst="rect">
            <a:avLst/>
          </a:prstGeom>
          <a:ln>
            <a:noFill/>
          </a:ln>
        </p:spPr>
      </p:pic>
      <p:pic>
        <p:nvPicPr>
          <p:cNvPr id="5" name="Main graphic">
            <a:extLst>
              <a:ext uri="{FF2B5EF4-FFF2-40B4-BE49-F238E27FC236}">
                <a16:creationId xmlns:a16="http://schemas.microsoft.com/office/drawing/2014/main" id="{5A8A8771-477E-80F2-7094-1A5D9E783B12}"/>
              </a:ext>
            </a:extLst>
          </p:cNvPr>
          <p:cNvPicPr/>
          <p:nvPr/>
        </p:nvPicPr>
        <p:blipFill rotWithShape="1">
          <a:blip r:embed="rId3"/>
          <a:srcRect l="2350" t="-443" r="61876" b="71196"/>
          <a:stretch/>
        </p:blipFill>
        <p:spPr>
          <a:xfrm>
            <a:off x="2213762" y="2365254"/>
            <a:ext cx="2922908" cy="955918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639A8-ED49-C72C-BD1E-8724E9EA1AAB}"/>
              </a:ext>
            </a:extLst>
          </p:cNvPr>
          <p:cNvSpPr txBox="1"/>
          <p:nvPr/>
        </p:nvSpPr>
        <p:spPr>
          <a:xfrm>
            <a:off x="1479481" y="2575970"/>
            <a:ext cx="850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</a:t>
            </a:r>
          </a:p>
          <a:p>
            <a:r>
              <a:rPr lang="en-US" dirty="0">
                <a:solidFill>
                  <a:srgbClr val="C00000"/>
                </a:solidFill>
              </a:rPr>
              <a:t>control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87B71A2-3B35-9DBD-E9D3-7DDE0EB1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03" y="3635700"/>
            <a:ext cx="3479339" cy="28419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28EF1-7D05-E370-9AC8-E519C4EB3B7A}"/>
              </a:ext>
            </a:extLst>
          </p:cNvPr>
          <p:cNvSpPr txBox="1"/>
          <p:nvPr/>
        </p:nvSpPr>
        <p:spPr>
          <a:xfrm>
            <a:off x="1396439" y="5582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60905-0AE2-8EB2-DB17-9AB71E2DC3BA}"/>
              </a:ext>
            </a:extLst>
          </p:cNvPr>
          <p:cNvSpPr txBox="1"/>
          <p:nvPr/>
        </p:nvSpPr>
        <p:spPr>
          <a:xfrm>
            <a:off x="1243993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AF3C5-92FD-58B1-8A7B-8B78772AE55C}"/>
              </a:ext>
            </a:extLst>
          </p:cNvPr>
          <p:cNvSpPr txBox="1"/>
          <p:nvPr/>
        </p:nvSpPr>
        <p:spPr>
          <a:xfrm>
            <a:off x="5789506" y="479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4AD2A-0025-9CB2-96C2-55576C85317A}"/>
              </a:ext>
            </a:extLst>
          </p:cNvPr>
          <p:cNvSpPr txBox="1"/>
          <p:nvPr/>
        </p:nvSpPr>
        <p:spPr>
          <a:xfrm>
            <a:off x="5765460" y="32223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5FBD482-4799-86DA-541D-91054786A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20" y="771405"/>
            <a:ext cx="3300589" cy="27251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0CB7D0-6946-AC36-C57B-4512F2E8DBBB}"/>
              </a:ext>
            </a:extLst>
          </p:cNvPr>
          <p:cNvSpPr txBox="1"/>
          <p:nvPr/>
        </p:nvSpPr>
        <p:spPr>
          <a:xfrm>
            <a:off x="6728177" y="1423750"/>
            <a:ext cx="4062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we want to color loss by architecture?</a:t>
            </a:r>
          </a:p>
          <a:p>
            <a:r>
              <a:rPr lang="en-US" dirty="0"/>
              <a:t>I think that point is covered in C, D. </a:t>
            </a:r>
          </a:p>
          <a:p>
            <a:r>
              <a:rPr lang="en-US" dirty="0"/>
              <a:t>B is just for “look the loss goes down”</a:t>
            </a:r>
          </a:p>
        </p:txBody>
      </p:sp>
      <p:pic>
        <p:nvPicPr>
          <p:cNvPr id="20" name="Picture 1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5A9841A-8868-70B8-1B37-015A5ADCCB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224"/>
          <a:stretch/>
        </p:blipFill>
        <p:spPr>
          <a:xfrm>
            <a:off x="5480128" y="3869975"/>
            <a:ext cx="4251171" cy="23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98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MERZBACHER Charlotte</dc:creator>
  <cp:lastModifiedBy>MERZBACHER Charlotte</cp:lastModifiedBy>
  <cp:revision>7</cp:revision>
  <dcterms:created xsi:type="dcterms:W3CDTF">2022-05-25T10:18:32Z</dcterms:created>
  <dcterms:modified xsi:type="dcterms:W3CDTF">2022-05-26T13:17:00Z</dcterms:modified>
</cp:coreProperties>
</file>