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58" r:id="rId6"/>
    <p:sldId id="259" r:id="rId7"/>
    <p:sldId id="263" r:id="rId8"/>
    <p:sldId id="267" r:id="rId9"/>
    <p:sldId id="265" r:id="rId10"/>
    <p:sldId id="264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11BCA-22DD-4169-8D4A-F5DDB13B9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59483-CC46-425F-8BE3-A78E5FC71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59EB7-E93A-4824-BE78-44E827D0B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C7EF-61AD-4368-8E26-D0AF3D91683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6FBDB-D7E9-4A44-98AB-5AF6DE65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BC63E-E998-4E2F-9537-5191FEF4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4520-6152-4A85-91A7-8922DF2A3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7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9D543-1924-4981-A90F-DD535231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9A2C5-9151-47F5-BA72-3A34C63C3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6F11A-D444-47A8-B4C8-AA2BB697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C7EF-61AD-4368-8E26-D0AF3D91683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B139E-2AB0-4900-88F8-1D1F6E44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B98AD-11EA-4842-B829-5CDE20321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4520-6152-4A85-91A7-8922DF2A3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2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1C5213-C2A0-404D-ACB8-AB6E9CCE7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6ED73-FCA1-4AB2-92C2-555948DB7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9F9F8-78DA-4688-B744-0542D9CA9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C7EF-61AD-4368-8E26-D0AF3D91683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3FB87-2174-4D24-A0AD-27C77EBD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D021B-0BF7-4613-8469-094122941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4520-6152-4A85-91A7-8922DF2A3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2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A1417-A690-405B-868C-1E988F55B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3FB2F-B4BF-4317-B50A-F7009B0B6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C138D-7A6D-4016-BDF2-BE725DD42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C7EF-61AD-4368-8E26-D0AF3D91683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CE28E-CD7B-45C1-92C8-B22C4C42B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7E8B9-F299-45FB-92D8-766BF882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4520-6152-4A85-91A7-8922DF2A3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3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2D5A2-0A92-468D-8F93-EF7BFE949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3C6DF-9AC4-497B-9CBB-46B6CB06B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D4643-311A-4FB2-9224-A3D8520CD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C7EF-61AD-4368-8E26-D0AF3D91683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40A8E-81FF-4DEF-9EF2-9E082635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E4575-D447-4877-9E66-9C075119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4520-6152-4A85-91A7-8922DF2A3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19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7EF80-9FB8-43BE-ADF8-2B3A5C8E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6EF39-AF8E-4E7A-A95A-1B0DD1944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A54FA-48B9-4114-ACAF-8BD4A3080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CEC7-D21D-4813-AB6B-8601CD3A9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C7EF-61AD-4368-8E26-D0AF3D91683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34288-F250-4298-8C6F-FAE271366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58CAD-E160-41A8-903A-FCA1E6914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4520-6152-4A85-91A7-8922DF2A3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3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DA808-E12A-47E5-A10E-35014D33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B1ED9-6441-440B-A46D-E5668BFE2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08101-83C0-4885-A286-24123FCA0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18C1D-96CD-4B3D-844E-179A5D0B6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0E2782-E76A-445A-9CC8-249747CA3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A0D16-C26E-41F3-AB3A-BC81A3C4A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C7EF-61AD-4368-8E26-D0AF3D91683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7B2A5E-F762-4551-AE37-693EABC3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D9EDCE-76D9-4E71-A788-6D7FBF4BE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4520-6152-4A85-91A7-8922DF2A3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2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857C0-67ED-4696-8C73-DB4C5AA6F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62EE7-2225-491B-A6FE-96637143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C7EF-61AD-4368-8E26-D0AF3D91683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DC4322-8321-4BF1-AB3C-A48485A7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149D5-6CAC-4DC5-B2D8-0CC9F5BEB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4520-6152-4A85-91A7-8922DF2A3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41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B843C-0AE2-49D6-A368-772AD12B5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C7EF-61AD-4368-8E26-D0AF3D91683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313F78-2D9C-44CA-A3B1-5F04FA745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A8858-C4F4-4F3A-B375-209CF0752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4520-6152-4A85-91A7-8922DF2A3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88AEA-3282-4E86-BC99-661D2E0C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C3826-6786-491A-8DD4-EA42EA369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C0A0B-E831-4774-B905-330C68102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DEB9F-1046-4F97-8211-F0069776A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C7EF-61AD-4368-8E26-D0AF3D91683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484CA-9D9C-4200-87B9-ED3498AC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71ADD-D87F-4E5C-BE86-E68D65A9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4520-6152-4A85-91A7-8922DF2A3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0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EFDA9-B8F4-4AA8-9C88-5779D3289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8C0024-21EE-4832-8E7A-0FA9667ACA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1C4AA-D7E1-46AB-80B1-04F30EEDC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AD8F3-7630-4842-91D6-79801AFB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C7EF-61AD-4368-8E26-D0AF3D91683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B6A54-A35A-43CD-AEE8-C73B6B1A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2197B-301F-460D-A2A1-4858CC81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4520-6152-4A85-91A7-8922DF2A3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6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12CBF5-D18E-4494-BD19-2913BC5F7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39E40-453E-4805-93CE-8433D4E37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92DA6-DCD6-488F-BA0E-C0AA96860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1C7EF-61AD-4368-8E26-D0AF3D91683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AA3D-9909-484B-B6B9-7784E12D9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F3B4F-CE0B-4FC3-8B7F-9D36F9B98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14520-6152-4A85-91A7-8922DF2A3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0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A33C-40F2-44DE-A0A8-7FF4F4167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MSc Thesis Figures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37A70-486F-4CD3-9D3C-8BB323190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Toy model plots (solved using Sundials </a:t>
            </a:r>
            <a:r>
              <a:rPr lang="en-GB" dirty="0" err="1"/>
              <a:t>cvode</a:t>
            </a:r>
            <a:r>
              <a:rPr lang="en-GB" dirty="0"/>
              <a:t> solver)</a:t>
            </a:r>
          </a:p>
          <a:p>
            <a:pPr lvl="1"/>
            <a:r>
              <a:rPr lang="en-GB" dirty="0"/>
              <a:t>Dual control</a:t>
            </a:r>
          </a:p>
          <a:p>
            <a:pPr lvl="1"/>
            <a:r>
              <a:rPr lang="en-GB" dirty="0"/>
              <a:t>Upstream repression</a:t>
            </a:r>
          </a:p>
          <a:p>
            <a:pPr lvl="1"/>
            <a:r>
              <a:rPr lang="en-GB" dirty="0"/>
              <a:t>Downstream activation</a:t>
            </a:r>
          </a:p>
          <a:p>
            <a:r>
              <a:rPr lang="en-GB" dirty="0"/>
              <a:t>Test results using Torch </a:t>
            </a:r>
            <a:r>
              <a:rPr lang="en-GB" dirty="0" err="1"/>
              <a:t>DiffEq</a:t>
            </a:r>
            <a:r>
              <a:rPr lang="en-GB" dirty="0"/>
              <a:t> (theta=1, dual control)</a:t>
            </a:r>
          </a:p>
          <a:p>
            <a:r>
              <a:rPr lang="en-GB" dirty="0"/>
              <a:t>Allosteric repression</a:t>
            </a:r>
          </a:p>
          <a:p>
            <a:pPr lvl="1"/>
            <a:r>
              <a:rPr lang="en-GB" dirty="0"/>
              <a:t>Upstream allostery of x1 on e1 only</a:t>
            </a:r>
          </a:p>
        </p:txBody>
      </p:sp>
    </p:spTree>
    <p:extLst>
      <p:ext uri="{BB962C8B-B14F-4D97-AF65-F5344CB8AC3E}">
        <p14:creationId xmlns:p14="http://schemas.microsoft.com/office/powerpoint/2010/main" val="1620131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D94156-E11F-4F1C-9101-3B2FD62E04F2}"/>
              </a:ext>
            </a:extLst>
          </p:cNvPr>
          <p:cNvSpPr txBox="1"/>
          <p:nvPr/>
        </p:nvSpPr>
        <p:spPr>
          <a:xfrm>
            <a:off x="667265" y="5939481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toy_model_sundials.ipynb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4FE291A-0895-431D-98E5-A3B187FC5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249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1B4BC7-B822-4817-BB78-3A9B7B4ABB77}"/>
              </a:ext>
            </a:extLst>
          </p:cNvPr>
          <p:cNvSpPr txBox="1"/>
          <p:nvPr/>
        </p:nvSpPr>
        <p:spPr>
          <a:xfrm>
            <a:off x="667265" y="5939481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toy_model_sundials.ipynb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 descr="A picture containing window, mounted, close, display&#10;&#10;Description automatically generated">
            <a:extLst>
              <a:ext uri="{FF2B5EF4-FFF2-40B4-BE49-F238E27FC236}">
                <a16:creationId xmlns:a16="http://schemas.microsoft.com/office/drawing/2014/main" id="{81FEE793-C780-4D8E-98E1-876B3964C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38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CD6C95-40F6-435C-9443-60F34AADCBD0}"/>
              </a:ext>
            </a:extLst>
          </p:cNvPr>
          <p:cNvSpPr txBox="1"/>
          <p:nvPr/>
        </p:nvSpPr>
        <p:spPr>
          <a:xfrm>
            <a:off x="667265" y="5939481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toy_model_sundials.ipynb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940D700-E6F8-444D-B9B5-E470550AF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64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A16424-E2FF-49A6-920B-5A73134E0168}"/>
              </a:ext>
            </a:extLst>
          </p:cNvPr>
          <p:cNvSpPr txBox="1"/>
          <p:nvPr/>
        </p:nvSpPr>
        <p:spPr>
          <a:xfrm>
            <a:off x="667265" y="5939481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toy_model_sundials.ipynb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 descr="A picture containing building, window&#10;&#10;Description automatically generated">
            <a:extLst>
              <a:ext uri="{FF2B5EF4-FFF2-40B4-BE49-F238E27FC236}">
                <a16:creationId xmlns:a16="http://schemas.microsoft.com/office/drawing/2014/main" id="{2EC55E80-1F98-4F87-B03A-5E6738E28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096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21DD62-A9B2-4A9E-96E7-7398DACA9109}"/>
              </a:ext>
            </a:extLst>
          </p:cNvPr>
          <p:cNvSpPr txBox="1"/>
          <p:nvPr/>
        </p:nvSpPr>
        <p:spPr>
          <a:xfrm>
            <a:off x="667265" y="5939481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toy_model_sundials.ipynb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 descr="A picture containing window, airplane, electronics, display&#10;&#10;Description automatically generated">
            <a:extLst>
              <a:ext uri="{FF2B5EF4-FFF2-40B4-BE49-F238E27FC236}">
                <a16:creationId xmlns:a16="http://schemas.microsoft.com/office/drawing/2014/main" id="{F881C6D9-79B3-4A23-9A43-534D42342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electronics, display, close&#10;&#10;Description automatically generated">
            <a:extLst>
              <a:ext uri="{FF2B5EF4-FFF2-40B4-BE49-F238E27FC236}">
                <a16:creationId xmlns:a16="http://schemas.microsoft.com/office/drawing/2014/main" id="{5C83AE11-4C38-4B1F-A158-E6E2C3A1A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97000"/>
            <a:ext cx="12192000" cy="4064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C3F5BC-96E8-4E7E-BA1D-29F98F754333}"/>
              </a:ext>
            </a:extLst>
          </p:cNvPr>
          <p:cNvSpPr txBox="1"/>
          <p:nvPr/>
        </p:nvSpPr>
        <p:spPr>
          <a:xfrm>
            <a:off x="667265" y="5939481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toy_model_sundials.ipynb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37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electronics, window, display&#10;&#10;Description automatically generated">
            <a:extLst>
              <a:ext uri="{FF2B5EF4-FFF2-40B4-BE49-F238E27FC236}">
                <a16:creationId xmlns:a16="http://schemas.microsoft.com/office/drawing/2014/main" id="{71F18D56-7DAB-4CD7-A05B-45241FC2F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03" y="1397000"/>
            <a:ext cx="12192000" cy="4064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18BA04-4EB1-4F39-8937-20C9E9047A1F}"/>
              </a:ext>
            </a:extLst>
          </p:cNvPr>
          <p:cNvSpPr txBox="1"/>
          <p:nvPr/>
        </p:nvSpPr>
        <p:spPr>
          <a:xfrm>
            <a:off x="667265" y="5939481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toy_model_sundials.ipynb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90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electronics, display, close&#10;&#10;Description automatically generated">
            <a:extLst>
              <a:ext uri="{FF2B5EF4-FFF2-40B4-BE49-F238E27FC236}">
                <a16:creationId xmlns:a16="http://schemas.microsoft.com/office/drawing/2014/main" id="{50DA6350-767E-4181-9FE8-02BBF05EA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45" y="1397000"/>
            <a:ext cx="12192000" cy="4064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1F786C-B13F-402E-98D0-50E8932DCEB0}"/>
              </a:ext>
            </a:extLst>
          </p:cNvPr>
          <p:cNvSpPr txBox="1"/>
          <p:nvPr/>
        </p:nvSpPr>
        <p:spPr>
          <a:xfrm>
            <a:off x="667265" y="5939481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toy_model_sundials.ipynb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831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electronics, display&#10;&#10;Description automatically generated">
            <a:extLst>
              <a:ext uri="{FF2B5EF4-FFF2-40B4-BE49-F238E27FC236}">
                <a16:creationId xmlns:a16="http://schemas.microsoft.com/office/drawing/2014/main" id="{D49863ED-09FA-449A-90D2-5BD6F775F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8" y="1267691"/>
            <a:ext cx="12192000" cy="4064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393612E-B2C5-483E-95D3-7FFEDA131F1F}"/>
              </a:ext>
            </a:extLst>
          </p:cNvPr>
          <p:cNvSpPr txBox="1"/>
          <p:nvPr/>
        </p:nvSpPr>
        <p:spPr>
          <a:xfrm>
            <a:off x="667265" y="5939481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toy_model_sundials.ipynb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384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wall, painted&#10;&#10;Description automatically generated">
            <a:extLst>
              <a:ext uri="{FF2B5EF4-FFF2-40B4-BE49-F238E27FC236}">
                <a16:creationId xmlns:a16="http://schemas.microsoft.com/office/drawing/2014/main" id="{6EB4BCC8-DF0C-4843-8C0B-CB3635677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03" y="1397000"/>
            <a:ext cx="12192000" cy="4064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483C4E-F2C7-467B-9763-046858C88794}"/>
              </a:ext>
            </a:extLst>
          </p:cNvPr>
          <p:cNvSpPr txBox="1"/>
          <p:nvPr/>
        </p:nvSpPr>
        <p:spPr>
          <a:xfrm>
            <a:off x="667265" y="5939481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toy_model_sundials.ipynb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35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B19FFBFA-0765-4553-99A2-C4FC163F0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95" y="1397000"/>
            <a:ext cx="12192000" cy="4064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63D56A-3103-4876-A109-39CEFFB0F0C5}"/>
              </a:ext>
            </a:extLst>
          </p:cNvPr>
          <p:cNvSpPr txBox="1"/>
          <p:nvPr/>
        </p:nvSpPr>
        <p:spPr>
          <a:xfrm>
            <a:off x="667265" y="5939481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toy_model_sundials.ipynb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284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AD2D8-E3C3-4552-B29D-24BE3DE1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err="1"/>
              <a:t>Torchdiffeq</a:t>
            </a:r>
            <a:r>
              <a:rPr lang="en-GB" sz="2800" dirty="0"/>
              <a:t> test results (took several hours to run): theta=1, dual control</a:t>
            </a:r>
            <a:endParaRPr lang="en-US" sz="2800" dirty="0"/>
          </a:p>
        </p:txBody>
      </p:sp>
      <p:pic>
        <p:nvPicPr>
          <p:cNvPr id="3" name="Picture 2" descr="A picture containing text, monitor, screen, electronics&#10;&#10;Description automatically generated">
            <a:extLst>
              <a:ext uri="{FF2B5EF4-FFF2-40B4-BE49-F238E27FC236}">
                <a16:creationId xmlns:a16="http://schemas.microsoft.com/office/drawing/2014/main" id="{2066570D-C008-498D-8F5E-724C4E904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2980"/>
            <a:ext cx="12192000" cy="33720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19F938-1E45-46CC-8D2F-E61C978FD37C}"/>
              </a:ext>
            </a:extLst>
          </p:cNvPr>
          <p:cNvSpPr txBox="1"/>
          <p:nvPr/>
        </p:nvSpPr>
        <p:spPr>
          <a:xfrm>
            <a:off x="667265" y="5939481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torchdiffeq_test.ipnb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934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25B352-F5D1-4219-939C-3C70F5557D58}"/>
              </a:ext>
            </a:extLst>
          </p:cNvPr>
          <p:cNvSpPr txBox="1"/>
          <p:nvPr/>
        </p:nvSpPr>
        <p:spPr>
          <a:xfrm>
            <a:off x="667265" y="5939481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toy_model_sundials.ipynb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 descr="A picture containing building, window&#10;&#10;Description automatically generated">
            <a:extLst>
              <a:ext uri="{FF2B5EF4-FFF2-40B4-BE49-F238E27FC236}">
                <a16:creationId xmlns:a16="http://schemas.microsoft.com/office/drawing/2014/main" id="{2C0DF943-FBB1-4BA4-8754-523A98F38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0632"/>
            <a:ext cx="12192000" cy="455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3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146</Words>
  <Application>Microsoft Office PowerPoint</Application>
  <PresentationFormat>Widescreen</PresentationFormat>
  <Paragraphs>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MSc Thesis Figures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Torchdiffeq test results (took several hours to run): theta=1, dual control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Thesis Figures</dc:title>
  <dc:creator>MERZBACHER Charlotte</dc:creator>
  <cp:lastModifiedBy>MERZBACHER Charlotte</cp:lastModifiedBy>
  <cp:revision>2</cp:revision>
  <dcterms:created xsi:type="dcterms:W3CDTF">2022-02-15T09:53:18Z</dcterms:created>
  <dcterms:modified xsi:type="dcterms:W3CDTF">2022-02-15T10:22:23Z</dcterms:modified>
</cp:coreProperties>
</file>