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ette, Carrie Jo" userId="567e7a52-27af-4ba9-aa6c-7dd2aa9d6942" providerId="ADAL" clId="{0B7F0848-BA01-45D4-8CBA-24E2636122D0}"/>
    <pc:docChg chg="custSel modSld">
      <pc:chgData name="Minette, Carrie Jo" userId="567e7a52-27af-4ba9-aa6c-7dd2aa9d6942" providerId="ADAL" clId="{0B7F0848-BA01-45D4-8CBA-24E2636122D0}" dt="2020-03-31T20:10:45.656" v="124" actId="20577"/>
      <pc:docMkLst>
        <pc:docMk/>
      </pc:docMkLst>
      <pc:sldChg chg="modSp mod">
        <pc:chgData name="Minette, Carrie Jo" userId="567e7a52-27af-4ba9-aa6c-7dd2aa9d6942" providerId="ADAL" clId="{0B7F0848-BA01-45D4-8CBA-24E2636122D0}" dt="2020-03-31T20:10:45.656" v="124" actId="20577"/>
        <pc:sldMkLst>
          <pc:docMk/>
          <pc:sldMk cId="493373316" sldId="258"/>
        </pc:sldMkLst>
        <pc:spChg chg="mod">
          <ac:chgData name="Minette, Carrie Jo" userId="567e7a52-27af-4ba9-aa6c-7dd2aa9d6942" providerId="ADAL" clId="{0B7F0848-BA01-45D4-8CBA-24E2636122D0}" dt="2020-03-31T20:10:45.656" v="124" actId="20577"/>
          <ac:spMkLst>
            <pc:docMk/>
            <pc:sldMk cId="493373316" sldId="258"/>
            <ac:spMk id="3" creationId="{687B37BE-8DC2-4517-8B94-0B8D7B6D4B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3BBC-30E1-4E67-9EE9-C07DD4A70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imageScrambleR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CBF4A-F208-4C13-9653-AF2D79E8D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image scrambling/similarity exercise in R and C++</a:t>
            </a:r>
          </a:p>
          <a:p>
            <a:r>
              <a:rPr lang="en-US" dirty="0"/>
              <a:t>Written by Carrie J. Minette</a:t>
            </a:r>
          </a:p>
        </p:txBody>
      </p:sp>
    </p:spTree>
    <p:extLst>
      <p:ext uri="{BB962C8B-B14F-4D97-AF65-F5344CB8AC3E}">
        <p14:creationId xmlns:p14="http://schemas.microsoft.com/office/powerpoint/2010/main" val="214994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26DC-9BDE-4FAF-842F-5249C7C1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5E0C-5AAC-4DB1-95CF-B32150899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Read in an image as a matrix using an R package</a:t>
            </a:r>
          </a:p>
          <a:p>
            <a:r>
              <a:rPr lang="en-US" dirty="0"/>
              <a:t>Create a copy of the image matrix</a:t>
            </a:r>
          </a:p>
          <a:p>
            <a:r>
              <a:rPr lang="en-US" dirty="0"/>
              <a:t>Using C++ (via </a:t>
            </a:r>
            <a:r>
              <a:rPr lang="en-US" dirty="0" err="1"/>
              <a:t>Rcpp</a:t>
            </a:r>
            <a:r>
              <a:rPr lang="en-US" dirty="0"/>
              <a:t>) split the copy into ncores-1 sections of length (some arbitrary chunk size) to pass to threads</a:t>
            </a:r>
          </a:p>
          <a:p>
            <a:r>
              <a:rPr lang="en-US" dirty="0"/>
              <a:t>Create an empty matrix of size </a:t>
            </a:r>
            <a:r>
              <a:rPr lang="en-US" dirty="0" err="1"/>
              <a:t>nchunks</a:t>
            </a:r>
            <a:r>
              <a:rPr lang="en-US" dirty="0"/>
              <a:t> * </a:t>
            </a:r>
            <a:r>
              <a:rPr lang="en-US" dirty="0" err="1"/>
              <a:t>nchunks</a:t>
            </a:r>
            <a:r>
              <a:rPr lang="en-US" dirty="0"/>
              <a:t> for similarity scoring</a:t>
            </a:r>
          </a:p>
          <a:p>
            <a:r>
              <a:rPr lang="en-US" dirty="0"/>
              <a:t>Separate threads will be used to:</a:t>
            </a:r>
          </a:p>
          <a:p>
            <a:pPr lvl="1"/>
            <a:r>
              <a:rPr lang="en-US" dirty="0"/>
              <a:t>Randomize the order of the chunks in its section, first by rows, then columns</a:t>
            </a:r>
          </a:p>
          <a:p>
            <a:pPr lvl="1"/>
            <a:r>
              <a:rPr lang="en-US" dirty="0"/>
              <a:t>Compute similarity between newly scrambled section and original (based on the pixel values, not the entire chunk)</a:t>
            </a:r>
          </a:p>
          <a:p>
            <a:r>
              <a:rPr lang="en-US" dirty="0"/>
              <a:t>Using R, display original image, scrambled image, and heatmap generated from the distance  showing how scrambled the computer thinks it is</a:t>
            </a:r>
          </a:p>
          <a:p>
            <a:r>
              <a:rPr lang="en-US" dirty="0"/>
              <a:t>Rinse &amp; repeat with different chunk sizes / different similarity methods, store results to see how ridiculous things 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1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8F3D-B2A6-4CB0-BD7A-5BDBC307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Scrambling Process (in C++)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5486CE-A96D-4A53-8CBF-8758AA9BA20D}"/>
              </a:ext>
            </a:extLst>
          </p:cNvPr>
          <p:cNvSpPr txBox="1"/>
          <p:nvPr/>
        </p:nvSpPr>
        <p:spPr>
          <a:xfrm>
            <a:off x="2234585" y="3144525"/>
            <a:ext cx="368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Stage 1: Split into n rows, scramble, reassemble</a:t>
            </a: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DAEF459E-A22A-4C65-9D7C-CE94F77D9FBF}"/>
              </a:ext>
            </a:extLst>
          </p:cNvPr>
          <p:cNvGrpSpPr/>
          <p:nvPr/>
        </p:nvGrpSpPr>
        <p:grpSpPr>
          <a:xfrm>
            <a:off x="918512" y="4060051"/>
            <a:ext cx="987292" cy="939786"/>
            <a:chOff x="918512" y="4060051"/>
            <a:chExt cx="987292" cy="9397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75340D-EC18-4F0A-8376-9D5B8A8F2F05}"/>
                </a:ext>
              </a:extLst>
            </p:cNvPr>
            <p:cNvSpPr txBox="1"/>
            <p:nvPr/>
          </p:nvSpPr>
          <p:spPr>
            <a:xfrm>
              <a:off x="918512" y="4060051"/>
              <a:ext cx="987292" cy="249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 Image</a:t>
              </a:r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2A7039FC-55B1-41E5-BCAC-8D1FEFD0E514}"/>
                </a:ext>
              </a:extLst>
            </p:cNvPr>
            <p:cNvGrpSpPr/>
            <p:nvPr/>
          </p:nvGrpSpPr>
          <p:grpSpPr>
            <a:xfrm>
              <a:off x="1093650" y="4368879"/>
              <a:ext cx="644246" cy="630958"/>
              <a:chOff x="1093650" y="4368879"/>
              <a:chExt cx="644246" cy="6309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E8448B6-5A10-4356-AF37-76E0A362F2D3}"/>
                  </a:ext>
                </a:extLst>
              </p:cNvPr>
              <p:cNvGrpSpPr/>
              <p:nvPr/>
            </p:nvGrpSpPr>
            <p:grpSpPr>
              <a:xfrm>
                <a:off x="1093650" y="4368879"/>
                <a:ext cx="644246" cy="210319"/>
                <a:chOff x="709127" y="3163078"/>
                <a:chExt cx="1131332" cy="36933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D4A2A00-35F9-4A9A-B4DE-930F248E83BD}"/>
                    </a:ext>
                  </a:extLst>
                </p:cNvPr>
                <p:cNvSpPr/>
                <p:nvPr/>
              </p:nvSpPr>
              <p:spPr>
                <a:xfrm>
                  <a:off x="709127" y="3163078"/>
                  <a:ext cx="369332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2CB3B04-8AA1-467C-B57D-A6BFBFD08C5F}"/>
                    </a:ext>
                  </a:extLst>
                </p:cNvPr>
                <p:cNvSpPr/>
                <p:nvPr/>
              </p:nvSpPr>
              <p:spPr>
                <a:xfrm>
                  <a:off x="1090127" y="3163078"/>
                  <a:ext cx="369332" cy="369332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1A98409-ACC1-4AD6-93AF-45C8730834C0}"/>
                    </a:ext>
                  </a:extLst>
                </p:cNvPr>
                <p:cNvSpPr/>
                <p:nvPr/>
              </p:nvSpPr>
              <p:spPr>
                <a:xfrm>
                  <a:off x="1471127" y="3163078"/>
                  <a:ext cx="369332" cy="3693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C668488-73D3-466E-B5AD-F8EECE9418BC}"/>
                  </a:ext>
                </a:extLst>
              </p:cNvPr>
              <p:cNvGrpSpPr/>
              <p:nvPr/>
            </p:nvGrpSpPr>
            <p:grpSpPr>
              <a:xfrm>
                <a:off x="1093650" y="4579199"/>
                <a:ext cx="644246" cy="210319"/>
                <a:chOff x="709127" y="3532410"/>
                <a:chExt cx="1131332" cy="36933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A02E2E4-EAF5-4CDB-AE9C-40E9DFEB5232}"/>
                    </a:ext>
                  </a:extLst>
                </p:cNvPr>
                <p:cNvSpPr/>
                <p:nvPr/>
              </p:nvSpPr>
              <p:spPr>
                <a:xfrm>
                  <a:off x="709127" y="3532410"/>
                  <a:ext cx="369332" cy="3693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C6242F-52D7-439C-B689-9B25D6C9BA0D}"/>
                    </a:ext>
                  </a:extLst>
                </p:cNvPr>
                <p:cNvSpPr/>
                <p:nvPr/>
              </p:nvSpPr>
              <p:spPr>
                <a:xfrm>
                  <a:off x="1094038" y="3532410"/>
                  <a:ext cx="369332" cy="3693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72FF3D8-AA01-4630-BD92-5F6F087BA757}"/>
                    </a:ext>
                  </a:extLst>
                </p:cNvPr>
                <p:cNvSpPr/>
                <p:nvPr/>
              </p:nvSpPr>
              <p:spPr>
                <a:xfrm>
                  <a:off x="1471127" y="3532410"/>
                  <a:ext cx="369332" cy="36933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985DE34-7A74-4B5E-A6E8-36B9EF851B00}"/>
                  </a:ext>
                </a:extLst>
              </p:cNvPr>
              <p:cNvGrpSpPr/>
              <p:nvPr/>
            </p:nvGrpSpPr>
            <p:grpSpPr>
              <a:xfrm>
                <a:off x="1093650" y="4789518"/>
                <a:ext cx="644246" cy="210319"/>
                <a:chOff x="709127" y="3901742"/>
                <a:chExt cx="1131332" cy="369332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BA468E6-AB34-42C4-ACD6-C33BD0A787BE}"/>
                    </a:ext>
                  </a:extLst>
                </p:cNvPr>
                <p:cNvSpPr/>
                <p:nvPr/>
              </p:nvSpPr>
              <p:spPr>
                <a:xfrm>
                  <a:off x="709127" y="3901742"/>
                  <a:ext cx="369332" cy="36933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D54CCA-51F0-44F6-BE10-E6BFF7B140F2}"/>
                    </a:ext>
                  </a:extLst>
                </p:cNvPr>
                <p:cNvSpPr/>
                <p:nvPr/>
              </p:nvSpPr>
              <p:spPr>
                <a:xfrm>
                  <a:off x="1094038" y="3901742"/>
                  <a:ext cx="369332" cy="3693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1B660B6-A12A-40B6-AB20-599A72D7A216}"/>
                    </a:ext>
                  </a:extLst>
                </p:cNvPr>
                <p:cNvSpPr/>
                <p:nvPr/>
              </p:nvSpPr>
              <p:spPr>
                <a:xfrm>
                  <a:off x="1471127" y="3901742"/>
                  <a:ext cx="369332" cy="369332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79E725-B53A-4C83-BB91-95D138CA5FD4}"/>
              </a:ext>
            </a:extLst>
          </p:cNvPr>
          <p:cNvGrpSpPr/>
          <p:nvPr/>
        </p:nvGrpSpPr>
        <p:grpSpPr>
          <a:xfrm>
            <a:off x="2630992" y="4263720"/>
            <a:ext cx="644246" cy="210319"/>
            <a:chOff x="709127" y="3163078"/>
            <a:chExt cx="1131332" cy="3693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6AC0FA-AA1A-4D5B-8BE9-5AE8549E9C1D}"/>
                </a:ext>
              </a:extLst>
            </p:cNvPr>
            <p:cNvSpPr/>
            <p:nvPr/>
          </p:nvSpPr>
          <p:spPr>
            <a:xfrm>
              <a:off x="709127" y="3163078"/>
              <a:ext cx="369332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0CB143-7FF5-4152-A238-169B9BFDBF75}"/>
                </a:ext>
              </a:extLst>
            </p:cNvPr>
            <p:cNvSpPr/>
            <p:nvPr/>
          </p:nvSpPr>
          <p:spPr>
            <a:xfrm>
              <a:off x="1090127" y="3163078"/>
              <a:ext cx="36933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B64B88-6158-4AE5-A17B-B6FD4D44F94F}"/>
                </a:ext>
              </a:extLst>
            </p:cNvPr>
            <p:cNvSpPr/>
            <p:nvPr/>
          </p:nvSpPr>
          <p:spPr>
            <a:xfrm>
              <a:off x="1471127" y="3163078"/>
              <a:ext cx="369332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D2E7E7-67E7-4F29-94E0-F0549F66B78A}"/>
              </a:ext>
            </a:extLst>
          </p:cNvPr>
          <p:cNvGrpSpPr/>
          <p:nvPr/>
        </p:nvGrpSpPr>
        <p:grpSpPr>
          <a:xfrm>
            <a:off x="2630992" y="4579199"/>
            <a:ext cx="644246" cy="210319"/>
            <a:chOff x="709127" y="3532410"/>
            <a:chExt cx="1131332" cy="3693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E3D049-E788-4824-A3A0-AF31F322A153}"/>
                </a:ext>
              </a:extLst>
            </p:cNvPr>
            <p:cNvSpPr/>
            <p:nvPr/>
          </p:nvSpPr>
          <p:spPr>
            <a:xfrm>
              <a:off x="709127" y="3532410"/>
              <a:ext cx="369332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5651A9-5582-4B22-ADF3-E3BABB12602F}"/>
                </a:ext>
              </a:extLst>
            </p:cNvPr>
            <p:cNvSpPr/>
            <p:nvPr/>
          </p:nvSpPr>
          <p:spPr>
            <a:xfrm>
              <a:off x="1090127" y="3532410"/>
              <a:ext cx="369332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86680F3-70CB-4052-BFC3-89F97C1CE3FC}"/>
                </a:ext>
              </a:extLst>
            </p:cNvPr>
            <p:cNvSpPr/>
            <p:nvPr/>
          </p:nvSpPr>
          <p:spPr>
            <a:xfrm>
              <a:off x="1471127" y="3532410"/>
              <a:ext cx="369332" cy="3693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46091F-825D-4CD0-A237-1AB516427324}"/>
              </a:ext>
            </a:extLst>
          </p:cNvPr>
          <p:cNvGrpSpPr/>
          <p:nvPr/>
        </p:nvGrpSpPr>
        <p:grpSpPr>
          <a:xfrm>
            <a:off x="2630992" y="4888028"/>
            <a:ext cx="644246" cy="210319"/>
            <a:chOff x="709127" y="3901742"/>
            <a:chExt cx="1131332" cy="3693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520F27-4CFD-426C-96D1-F9BD1F65E392}"/>
                </a:ext>
              </a:extLst>
            </p:cNvPr>
            <p:cNvSpPr/>
            <p:nvPr/>
          </p:nvSpPr>
          <p:spPr>
            <a:xfrm>
              <a:off x="709127" y="3901742"/>
              <a:ext cx="369332" cy="36933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432CE1-9163-4FB8-912D-24C3974CF43D}"/>
                </a:ext>
              </a:extLst>
            </p:cNvPr>
            <p:cNvSpPr/>
            <p:nvPr/>
          </p:nvSpPr>
          <p:spPr>
            <a:xfrm>
              <a:off x="1090127" y="3901742"/>
              <a:ext cx="369332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ED679D-39D6-4486-9C15-40486B41D154}"/>
                </a:ext>
              </a:extLst>
            </p:cNvPr>
            <p:cNvSpPr/>
            <p:nvPr/>
          </p:nvSpPr>
          <p:spPr>
            <a:xfrm>
              <a:off x="1471127" y="3901742"/>
              <a:ext cx="369332" cy="36933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1C32EE-F952-4759-B5CA-44F8200C16EE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1737896" y="4368879"/>
            <a:ext cx="893096" cy="31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25CBB5-F376-4E16-89E4-A66C7A4830F5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1737896" y="4684358"/>
            <a:ext cx="893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0CF3D6-CBAD-4318-9F25-67BD61430C8B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737896" y="4684358"/>
            <a:ext cx="893096" cy="30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2A35E63-E748-41C3-A465-8E62429382C4}"/>
              </a:ext>
            </a:extLst>
          </p:cNvPr>
          <p:cNvGrpSpPr/>
          <p:nvPr/>
        </p:nvGrpSpPr>
        <p:grpSpPr>
          <a:xfrm>
            <a:off x="4237024" y="4276992"/>
            <a:ext cx="642943" cy="834628"/>
            <a:chOff x="3706655" y="4311324"/>
            <a:chExt cx="714240" cy="92718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BB2D8C2-C8CE-4BA4-BE17-C9FB6BE9E275}"/>
                </a:ext>
              </a:extLst>
            </p:cNvPr>
            <p:cNvGrpSpPr/>
            <p:nvPr/>
          </p:nvGrpSpPr>
          <p:grpSpPr>
            <a:xfrm>
              <a:off x="3710246" y="4311324"/>
              <a:ext cx="702157" cy="233642"/>
              <a:chOff x="5739109" y="3163078"/>
              <a:chExt cx="1109942" cy="36933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825EAA-43B0-445B-AF17-FA75A5A0BB73}"/>
                  </a:ext>
                </a:extLst>
              </p:cNvPr>
              <p:cNvSpPr/>
              <p:nvPr/>
            </p:nvSpPr>
            <p:spPr>
              <a:xfrm>
                <a:off x="6108441" y="3163078"/>
                <a:ext cx="36933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063D8B4-6FC7-4B34-BD56-97AB36BEF5EE}"/>
                  </a:ext>
                </a:extLst>
              </p:cNvPr>
              <p:cNvSpPr/>
              <p:nvPr/>
            </p:nvSpPr>
            <p:spPr>
              <a:xfrm>
                <a:off x="6479719" y="3163078"/>
                <a:ext cx="369332" cy="369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328FB56-C800-4C46-A6AC-C7A6A8D7A9EC}"/>
                  </a:ext>
                </a:extLst>
              </p:cNvPr>
              <p:cNvSpPr/>
              <p:nvPr/>
            </p:nvSpPr>
            <p:spPr>
              <a:xfrm>
                <a:off x="5739109" y="3163078"/>
                <a:ext cx="369332" cy="36933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5027B125-EF27-4A07-8B70-32540A7F6685}"/>
                </a:ext>
              </a:extLst>
            </p:cNvPr>
            <p:cNvGrpSpPr/>
            <p:nvPr/>
          </p:nvGrpSpPr>
          <p:grpSpPr>
            <a:xfrm>
              <a:off x="3706655" y="4661786"/>
              <a:ext cx="714240" cy="233643"/>
              <a:chOff x="3842973" y="3283864"/>
              <a:chExt cx="714240" cy="23364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35D6728-694A-4C5C-8E18-AEBF12B6E021}"/>
                  </a:ext>
                </a:extLst>
              </p:cNvPr>
              <p:cNvSpPr/>
              <p:nvPr/>
            </p:nvSpPr>
            <p:spPr>
              <a:xfrm>
                <a:off x="4323571" y="3283864"/>
                <a:ext cx="233642" cy="23364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B07A18-F973-47FB-9C56-EC50E6EF9A05}"/>
                  </a:ext>
                </a:extLst>
              </p:cNvPr>
              <p:cNvSpPr/>
              <p:nvPr/>
            </p:nvSpPr>
            <p:spPr>
              <a:xfrm>
                <a:off x="3842973" y="3283864"/>
                <a:ext cx="233642" cy="23364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B16FB2A-1BE1-4980-8C7E-7DDF418914FB}"/>
                  </a:ext>
                </a:extLst>
              </p:cNvPr>
              <p:cNvSpPr/>
              <p:nvPr/>
            </p:nvSpPr>
            <p:spPr>
              <a:xfrm>
                <a:off x="4077230" y="3283865"/>
                <a:ext cx="233642" cy="23364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AD57139-9E53-46E4-9C00-812E4A1B741F}"/>
                </a:ext>
              </a:extLst>
            </p:cNvPr>
            <p:cNvGrpSpPr/>
            <p:nvPr/>
          </p:nvGrpSpPr>
          <p:grpSpPr>
            <a:xfrm>
              <a:off x="3712473" y="5004863"/>
              <a:ext cx="699930" cy="233642"/>
              <a:chOff x="5742629" y="4259397"/>
              <a:chExt cx="1106422" cy="36933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9C4707-4397-4BCE-9DC6-EB868A0B5E70}"/>
                  </a:ext>
                </a:extLst>
              </p:cNvPr>
              <p:cNvSpPr/>
              <p:nvPr/>
            </p:nvSpPr>
            <p:spPr>
              <a:xfrm>
                <a:off x="6108441" y="4259397"/>
                <a:ext cx="369332" cy="36933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A1AD798-614F-4548-A245-8A7CB53DE698}"/>
                  </a:ext>
                </a:extLst>
              </p:cNvPr>
              <p:cNvSpPr/>
              <p:nvPr/>
            </p:nvSpPr>
            <p:spPr>
              <a:xfrm>
                <a:off x="6479719" y="4259397"/>
                <a:ext cx="369332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53BC8C-C0AC-4A76-9CCF-45112C5FE40A}"/>
                  </a:ext>
                </a:extLst>
              </p:cNvPr>
              <p:cNvSpPr/>
              <p:nvPr/>
            </p:nvSpPr>
            <p:spPr>
              <a:xfrm>
                <a:off x="5742629" y="4259397"/>
                <a:ext cx="369332" cy="36933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72078-500E-4ADE-BFBA-0CAB7B95BF46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3275239" y="4684358"/>
            <a:ext cx="961785" cy="1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8387AA-080F-4E21-AA9E-0C5B2D100A43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>
            <a:off x="3275239" y="4368879"/>
            <a:ext cx="965018" cy="1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1B635B-31D4-4550-97FA-1500DE15BA72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>
            <a:off x="3275239" y="4993188"/>
            <a:ext cx="967022" cy="1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5FB59C-94D1-4529-AA26-1A6E090D850B}"/>
              </a:ext>
            </a:extLst>
          </p:cNvPr>
          <p:cNvCxnSpPr>
            <a:cxnSpLocks/>
            <a:stCxn id="41" idx="3"/>
            <a:endCxn id="205" idx="1"/>
          </p:cNvCxnSpPr>
          <p:nvPr/>
        </p:nvCxnSpPr>
        <p:spPr>
          <a:xfrm>
            <a:off x="4872322" y="4382152"/>
            <a:ext cx="911065" cy="31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F10E622-DE88-4196-BB21-1AA0F0BAEBAC}"/>
              </a:ext>
            </a:extLst>
          </p:cNvPr>
          <p:cNvCxnSpPr>
            <a:cxnSpLocks/>
            <a:stCxn id="45" idx="3"/>
            <a:endCxn id="205" idx="1"/>
          </p:cNvCxnSpPr>
          <p:nvPr/>
        </p:nvCxnSpPr>
        <p:spPr>
          <a:xfrm>
            <a:off x="4879966" y="4697630"/>
            <a:ext cx="903421" cy="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CC86A5-D3AF-4BFD-A092-B1EE8D65ED34}"/>
              </a:ext>
            </a:extLst>
          </p:cNvPr>
          <p:cNvCxnSpPr>
            <a:cxnSpLocks/>
            <a:stCxn id="51" idx="3"/>
            <a:endCxn id="205" idx="1"/>
          </p:cNvCxnSpPr>
          <p:nvPr/>
        </p:nvCxnSpPr>
        <p:spPr>
          <a:xfrm flipV="1">
            <a:off x="4872322" y="4700980"/>
            <a:ext cx="911065" cy="30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F42127E-547A-4DB0-84F5-84D700F67294}"/>
              </a:ext>
            </a:extLst>
          </p:cNvPr>
          <p:cNvGrpSpPr/>
          <p:nvPr/>
        </p:nvGrpSpPr>
        <p:grpSpPr>
          <a:xfrm>
            <a:off x="5782774" y="4378852"/>
            <a:ext cx="637320" cy="630957"/>
            <a:chOff x="5161305" y="4428145"/>
            <a:chExt cx="707994" cy="700925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42BBA18-00E2-490C-84B1-F515ADAF536A}"/>
                </a:ext>
              </a:extLst>
            </p:cNvPr>
            <p:cNvGrpSpPr/>
            <p:nvPr/>
          </p:nvGrpSpPr>
          <p:grpSpPr>
            <a:xfrm>
              <a:off x="5393218" y="4428145"/>
              <a:ext cx="240817" cy="700925"/>
              <a:chOff x="5529536" y="3050223"/>
              <a:chExt cx="240817" cy="70092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6CB1303-B518-4338-9ED5-15A16ED230B7}"/>
                  </a:ext>
                </a:extLst>
              </p:cNvPr>
              <p:cNvSpPr/>
              <p:nvPr/>
            </p:nvSpPr>
            <p:spPr>
              <a:xfrm>
                <a:off x="5531265" y="3050223"/>
                <a:ext cx="233642" cy="23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F16BACD-3933-4FF3-9E93-C722D61396A3}"/>
                  </a:ext>
                </a:extLst>
              </p:cNvPr>
              <p:cNvSpPr/>
              <p:nvPr/>
            </p:nvSpPr>
            <p:spPr>
              <a:xfrm>
                <a:off x="5536711" y="3291252"/>
                <a:ext cx="233642" cy="23364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9B0FB6E-AE55-44A4-9610-CC3FF66646F0}"/>
                  </a:ext>
                </a:extLst>
              </p:cNvPr>
              <p:cNvSpPr/>
              <p:nvPr/>
            </p:nvSpPr>
            <p:spPr>
              <a:xfrm>
                <a:off x="5529536" y="3517506"/>
                <a:ext cx="233642" cy="2336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B7CAE8F-4CF1-422F-A1FB-40C44D49F348}"/>
                </a:ext>
              </a:extLst>
            </p:cNvPr>
            <p:cNvGrpSpPr/>
            <p:nvPr/>
          </p:nvGrpSpPr>
          <p:grpSpPr>
            <a:xfrm>
              <a:off x="5634368" y="4428145"/>
              <a:ext cx="234931" cy="700925"/>
              <a:chOff x="5770686" y="3050223"/>
              <a:chExt cx="234931" cy="700925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A49E230-50C5-4707-98BB-043491B01AAC}"/>
                  </a:ext>
                </a:extLst>
              </p:cNvPr>
              <p:cNvSpPr/>
              <p:nvPr/>
            </p:nvSpPr>
            <p:spPr>
              <a:xfrm>
                <a:off x="5770686" y="3050223"/>
                <a:ext cx="233642" cy="23364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B2FC9F6-7C3B-471F-A535-E6A343ADFBCF}"/>
                  </a:ext>
                </a:extLst>
              </p:cNvPr>
              <p:cNvSpPr/>
              <p:nvPr/>
            </p:nvSpPr>
            <p:spPr>
              <a:xfrm>
                <a:off x="5771975" y="3283864"/>
                <a:ext cx="233642" cy="23364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3EF3EF82-979F-4E73-818D-8B46F1EA2E5B}"/>
                  </a:ext>
                </a:extLst>
              </p:cNvPr>
              <p:cNvSpPr/>
              <p:nvPr/>
            </p:nvSpPr>
            <p:spPr>
              <a:xfrm>
                <a:off x="5770686" y="3517506"/>
                <a:ext cx="233642" cy="2336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096DC85-B6B0-4367-8036-2035648AE3C3}"/>
                </a:ext>
              </a:extLst>
            </p:cNvPr>
            <p:cNvGrpSpPr/>
            <p:nvPr/>
          </p:nvGrpSpPr>
          <p:grpSpPr>
            <a:xfrm>
              <a:off x="5161305" y="4428145"/>
              <a:ext cx="234323" cy="700925"/>
              <a:chOff x="5297623" y="3050223"/>
              <a:chExt cx="234323" cy="700925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330E3FF-218F-42B6-902C-3DB2D679DE6D}"/>
                  </a:ext>
                </a:extLst>
              </p:cNvPr>
              <p:cNvSpPr/>
              <p:nvPr/>
            </p:nvSpPr>
            <p:spPr>
              <a:xfrm>
                <a:off x="5297623" y="3050223"/>
                <a:ext cx="233642" cy="23364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32892A9-4993-491E-B28A-DCD8C5685168}"/>
                  </a:ext>
                </a:extLst>
              </p:cNvPr>
              <p:cNvSpPr/>
              <p:nvPr/>
            </p:nvSpPr>
            <p:spPr>
              <a:xfrm>
                <a:off x="5298304" y="3291252"/>
                <a:ext cx="233642" cy="23364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4077337-0A8A-4411-8699-49234972A36B}"/>
                  </a:ext>
                </a:extLst>
              </p:cNvPr>
              <p:cNvSpPr/>
              <p:nvPr/>
            </p:nvSpPr>
            <p:spPr>
              <a:xfrm>
                <a:off x="5298121" y="3517506"/>
                <a:ext cx="233642" cy="23364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116F5FA-13EE-42D8-AE82-94D5FB0EE879}"/>
              </a:ext>
            </a:extLst>
          </p:cNvPr>
          <p:cNvGrpSpPr/>
          <p:nvPr/>
        </p:nvGrpSpPr>
        <p:grpSpPr>
          <a:xfrm>
            <a:off x="7313313" y="3605381"/>
            <a:ext cx="220580" cy="2146854"/>
            <a:chOff x="7108736" y="3572224"/>
            <a:chExt cx="245040" cy="2384922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FED8FC57-5FD4-47BC-BDCC-AC132C82C31E}"/>
                </a:ext>
              </a:extLst>
            </p:cNvPr>
            <p:cNvGrpSpPr/>
            <p:nvPr/>
          </p:nvGrpSpPr>
          <p:grpSpPr>
            <a:xfrm>
              <a:off x="7112451" y="3572224"/>
              <a:ext cx="234323" cy="700925"/>
              <a:chOff x="5297623" y="3050223"/>
              <a:chExt cx="234323" cy="700925"/>
            </a:xfrm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81DE0B0-51CD-4EA0-B5D2-3F4DED128A61}"/>
                  </a:ext>
                </a:extLst>
              </p:cNvPr>
              <p:cNvSpPr/>
              <p:nvPr/>
            </p:nvSpPr>
            <p:spPr>
              <a:xfrm>
                <a:off x="5297623" y="3050223"/>
                <a:ext cx="233642" cy="23364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839AEF2-4488-48AF-B7B9-8A7DF30C56C4}"/>
                  </a:ext>
                </a:extLst>
              </p:cNvPr>
              <p:cNvSpPr/>
              <p:nvPr/>
            </p:nvSpPr>
            <p:spPr>
              <a:xfrm>
                <a:off x="5298304" y="3291252"/>
                <a:ext cx="233642" cy="23364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BCCC0D2B-DAC8-4361-9DEB-64727E32DB37}"/>
                  </a:ext>
                </a:extLst>
              </p:cNvPr>
              <p:cNvSpPr/>
              <p:nvPr/>
            </p:nvSpPr>
            <p:spPr>
              <a:xfrm>
                <a:off x="5298121" y="3517506"/>
                <a:ext cx="233642" cy="23364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E7B0958E-7450-445E-8A0B-55BE4BCE0ACF}"/>
                </a:ext>
              </a:extLst>
            </p:cNvPr>
            <p:cNvGrpSpPr/>
            <p:nvPr/>
          </p:nvGrpSpPr>
          <p:grpSpPr>
            <a:xfrm>
              <a:off x="7108736" y="4417066"/>
              <a:ext cx="237357" cy="708310"/>
              <a:chOff x="5531519" y="3050224"/>
              <a:chExt cx="237357" cy="708310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948A51D3-1531-41C4-BB06-85C5FD15B8C7}"/>
                  </a:ext>
                </a:extLst>
              </p:cNvPr>
              <p:cNvSpPr/>
              <p:nvPr/>
            </p:nvSpPr>
            <p:spPr>
              <a:xfrm>
                <a:off x="5531519" y="3050224"/>
                <a:ext cx="233642" cy="23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9B8137DC-8915-4DE6-A9CE-EAAED0EBF3F0}"/>
                  </a:ext>
                </a:extLst>
              </p:cNvPr>
              <p:cNvSpPr/>
              <p:nvPr/>
            </p:nvSpPr>
            <p:spPr>
              <a:xfrm>
                <a:off x="5535234" y="3291252"/>
                <a:ext cx="233642" cy="23364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5B8FFA49-1ED7-449F-BB57-55164787E845}"/>
                  </a:ext>
                </a:extLst>
              </p:cNvPr>
              <p:cNvSpPr/>
              <p:nvPr/>
            </p:nvSpPr>
            <p:spPr>
              <a:xfrm>
                <a:off x="5535234" y="3524892"/>
                <a:ext cx="233642" cy="2336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145AB46-CC3D-45F0-8FBF-9D3A1A465D51}"/>
                </a:ext>
              </a:extLst>
            </p:cNvPr>
            <p:cNvGrpSpPr/>
            <p:nvPr/>
          </p:nvGrpSpPr>
          <p:grpSpPr>
            <a:xfrm>
              <a:off x="7116865" y="5263610"/>
              <a:ext cx="236911" cy="693536"/>
              <a:chOff x="5767417" y="3057612"/>
              <a:chExt cx="236911" cy="693536"/>
            </a:xfrm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95EF105A-861F-4E8F-8CB2-444A871D65D4}"/>
                  </a:ext>
                </a:extLst>
              </p:cNvPr>
              <p:cNvSpPr/>
              <p:nvPr/>
            </p:nvSpPr>
            <p:spPr>
              <a:xfrm>
                <a:off x="5770686" y="3057612"/>
                <a:ext cx="233642" cy="23364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8F0A797-269B-414D-922C-EC08DADD9E61}"/>
                  </a:ext>
                </a:extLst>
              </p:cNvPr>
              <p:cNvSpPr/>
              <p:nvPr/>
            </p:nvSpPr>
            <p:spPr>
              <a:xfrm>
                <a:off x="5767417" y="3291252"/>
                <a:ext cx="233642" cy="23364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7088182F-9A8D-4B33-AFAB-F92C84D5D498}"/>
                  </a:ext>
                </a:extLst>
              </p:cNvPr>
              <p:cNvSpPr/>
              <p:nvPr/>
            </p:nvSpPr>
            <p:spPr>
              <a:xfrm>
                <a:off x="5770686" y="3517506"/>
                <a:ext cx="233642" cy="2336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1AFDC0B0-BE99-46E1-809E-BC01F8DE38AC}"/>
              </a:ext>
            </a:extLst>
          </p:cNvPr>
          <p:cNvGrpSpPr/>
          <p:nvPr/>
        </p:nvGrpSpPr>
        <p:grpSpPr>
          <a:xfrm>
            <a:off x="9366610" y="3605381"/>
            <a:ext cx="213262" cy="2146854"/>
            <a:chOff x="8804037" y="3572224"/>
            <a:chExt cx="236911" cy="2384922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4F77CE19-8CEC-4110-B063-3A7010FDCAF5}"/>
                </a:ext>
              </a:extLst>
            </p:cNvPr>
            <p:cNvGrpSpPr/>
            <p:nvPr/>
          </p:nvGrpSpPr>
          <p:grpSpPr>
            <a:xfrm>
              <a:off x="8804037" y="3572224"/>
              <a:ext cx="233642" cy="700807"/>
              <a:chOff x="2372384" y="4362348"/>
              <a:chExt cx="233642" cy="700807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CF0B1A0A-5F0A-4EC6-A453-3A717897E3C0}"/>
                  </a:ext>
                </a:extLst>
              </p:cNvPr>
              <p:cNvSpPr/>
              <p:nvPr/>
            </p:nvSpPr>
            <p:spPr>
              <a:xfrm>
                <a:off x="2372384" y="4595870"/>
                <a:ext cx="233642" cy="23364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F84C5543-D26D-4136-8841-74C33F6449CF}"/>
                  </a:ext>
                </a:extLst>
              </p:cNvPr>
              <p:cNvSpPr/>
              <p:nvPr/>
            </p:nvSpPr>
            <p:spPr>
              <a:xfrm>
                <a:off x="2372384" y="4829513"/>
                <a:ext cx="233642" cy="23364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491239C2-E85E-4421-9B4C-C8B9AD49954F}"/>
                  </a:ext>
                </a:extLst>
              </p:cNvPr>
              <p:cNvSpPr/>
              <p:nvPr/>
            </p:nvSpPr>
            <p:spPr>
              <a:xfrm>
                <a:off x="2372384" y="4362348"/>
                <a:ext cx="233642" cy="23364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2C94E1B8-8A1F-4A4F-A731-FFFDAA0296F8}"/>
                </a:ext>
              </a:extLst>
            </p:cNvPr>
            <p:cNvGrpSpPr/>
            <p:nvPr/>
          </p:nvGrpSpPr>
          <p:grpSpPr>
            <a:xfrm>
              <a:off x="8804037" y="4417066"/>
              <a:ext cx="233642" cy="713994"/>
              <a:chOff x="2372384" y="5207190"/>
              <a:chExt cx="233642" cy="713994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D54A1E18-F7E2-410B-B417-6C22CCDF47B6}"/>
                  </a:ext>
                </a:extLst>
              </p:cNvPr>
              <p:cNvSpPr/>
              <p:nvPr/>
            </p:nvSpPr>
            <p:spPr>
              <a:xfrm>
                <a:off x="2372384" y="5687542"/>
                <a:ext cx="233642" cy="23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FF18DA03-65A9-4DEF-82BC-7B4619B5C821}"/>
                  </a:ext>
                </a:extLst>
              </p:cNvPr>
              <p:cNvSpPr/>
              <p:nvPr/>
            </p:nvSpPr>
            <p:spPr>
              <a:xfrm>
                <a:off x="2372384" y="5207190"/>
                <a:ext cx="233642" cy="23364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44BD6562-4A37-49AC-A230-02C364ECA8BE}"/>
                  </a:ext>
                </a:extLst>
              </p:cNvPr>
              <p:cNvSpPr/>
              <p:nvPr/>
            </p:nvSpPr>
            <p:spPr>
              <a:xfrm>
                <a:off x="2372384" y="5449407"/>
                <a:ext cx="233642" cy="2336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263B728-E317-460E-9B33-319C0985839C}"/>
                </a:ext>
              </a:extLst>
            </p:cNvPr>
            <p:cNvGrpSpPr/>
            <p:nvPr/>
          </p:nvGrpSpPr>
          <p:grpSpPr>
            <a:xfrm>
              <a:off x="8804037" y="5267300"/>
              <a:ext cx="236911" cy="689846"/>
              <a:chOff x="2372384" y="6057424"/>
              <a:chExt cx="236911" cy="689846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B4741F4B-1116-4B98-AD10-DC97532C04C0}"/>
                  </a:ext>
                </a:extLst>
              </p:cNvPr>
              <p:cNvSpPr/>
              <p:nvPr/>
            </p:nvSpPr>
            <p:spPr>
              <a:xfrm>
                <a:off x="2375653" y="6294248"/>
                <a:ext cx="233642" cy="23364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44EBB037-5338-4349-8BF6-5429AF4DA6BC}"/>
                  </a:ext>
                </a:extLst>
              </p:cNvPr>
              <p:cNvSpPr/>
              <p:nvPr/>
            </p:nvSpPr>
            <p:spPr>
              <a:xfrm>
                <a:off x="2372384" y="6513628"/>
                <a:ext cx="233642" cy="23364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90E14AC7-C2E3-42D2-BB88-B882E93919F8}"/>
                  </a:ext>
                </a:extLst>
              </p:cNvPr>
              <p:cNvSpPr/>
              <p:nvPr/>
            </p:nvSpPr>
            <p:spPr>
              <a:xfrm>
                <a:off x="2372384" y="6057424"/>
                <a:ext cx="233642" cy="2336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164911A5-D8E4-466D-B101-4C3D6E0E42AF}"/>
              </a:ext>
            </a:extLst>
          </p:cNvPr>
          <p:cNvCxnSpPr>
            <a:cxnSpLocks/>
            <a:stCxn id="204" idx="3"/>
            <a:endCxn id="218" idx="1"/>
          </p:cNvCxnSpPr>
          <p:nvPr/>
        </p:nvCxnSpPr>
        <p:spPr>
          <a:xfrm flipV="1">
            <a:off x="6420095" y="3927510"/>
            <a:ext cx="897176" cy="76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97F7101E-4EF1-4497-9EB2-3EAFAF394F20}"/>
              </a:ext>
            </a:extLst>
          </p:cNvPr>
          <p:cNvCxnSpPr>
            <a:cxnSpLocks/>
            <a:stCxn id="204" idx="3"/>
            <a:endCxn id="223" idx="1"/>
          </p:cNvCxnSpPr>
          <p:nvPr/>
        </p:nvCxnSpPr>
        <p:spPr>
          <a:xfrm flipV="1">
            <a:off x="6420095" y="4688017"/>
            <a:ext cx="896563" cy="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203F9D8-9CC5-4AD5-88DD-CDE58BBB28F5}"/>
              </a:ext>
            </a:extLst>
          </p:cNvPr>
          <p:cNvCxnSpPr>
            <a:cxnSpLocks/>
            <a:stCxn id="204" idx="3"/>
            <a:endCxn id="230" idx="1"/>
          </p:cNvCxnSpPr>
          <p:nvPr/>
        </p:nvCxnSpPr>
        <p:spPr>
          <a:xfrm>
            <a:off x="6420095" y="4694330"/>
            <a:ext cx="900536" cy="74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8B88E1D6-40AD-4178-B4F1-23019E49254A}"/>
              </a:ext>
            </a:extLst>
          </p:cNvPr>
          <p:cNvCxnSpPr>
            <a:cxnSpLocks/>
            <a:stCxn id="218" idx="3"/>
            <a:endCxn id="234" idx="1"/>
          </p:cNvCxnSpPr>
          <p:nvPr/>
        </p:nvCxnSpPr>
        <p:spPr>
          <a:xfrm flipV="1">
            <a:off x="7527590" y="3920752"/>
            <a:ext cx="1839020" cy="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46CA8990-8876-4AC0-A3CE-EDD9418A20DC}"/>
              </a:ext>
            </a:extLst>
          </p:cNvPr>
          <p:cNvCxnSpPr>
            <a:cxnSpLocks/>
            <a:stCxn id="223" idx="3"/>
            <a:endCxn id="240" idx="1"/>
          </p:cNvCxnSpPr>
          <p:nvPr/>
        </p:nvCxnSpPr>
        <p:spPr>
          <a:xfrm>
            <a:off x="7526977" y="4688017"/>
            <a:ext cx="1839633" cy="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1161A358-AED2-4741-A759-B6E2EF24EAE5}"/>
              </a:ext>
            </a:extLst>
          </p:cNvPr>
          <p:cNvCxnSpPr>
            <a:cxnSpLocks/>
            <a:stCxn id="230" idx="3"/>
            <a:endCxn id="242" idx="1"/>
          </p:cNvCxnSpPr>
          <p:nvPr/>
        </p:nvCxnSpPr>
        <p:spPr>
          <a:xfrm>
            <a:off x="7530950" y="5443406"/>
            <a:ext cx="1838602" cy="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34867EF-B2CB-4DF7-BE53-F4E9B8135951}"/>
              </a:ext>
            </a:extLst>
          </p:cNvPr>
          <p:cNvCxnSpPr>
            <a:cxnSpLocks/>
            <a:stCxn id="234" idx="3"/>
            <a:endCxn id="249" idx="1"/>
          </p:cNvCxnSpPr>
          <p:nvPr/>
        </p:nvCxnSpPr>
        <p:spPr>
          <a:xfrm>
            <a:off x="9576929" y="3920752"/>
            <a:ext cx="890929" cy="77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EEEDD37-3080-4E4D-9BDE-F060388B682B}"/>
              </a:ext>
            </a:extLst>
          </p:cNvPr>
          <p:cNvCxnSpPr>
            <a:cxnSpLocks/>
            <a:stCxn id="240" idx="3"/>
            <a:endCxn id="249" idx="1"/>
          </p:cNvCxnSpPr>
          <p:nvPr/>
        </p:nvCxnSpPr>
        <p:spPr>
          <a:xfrm>
            <a:off x="9576929" y="4689087"/>
            <a:ext cx="890929" cy="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4FB2004-F44D-4EBA-A63F-A4B2B1E4C41B}"/>
              </a:ext>
            </a:extLst>
          </p:cNvPr>
          <p:cNvCxnSpPr>
            <a:cxnSpLocks/>
            <a:stCxn id="242" idx="3"/>
            <a:endCxn id="249" idx="1"/>
          </p:cNvCxnSpPr>
          <p:nvPr/>
        </p:nvCxnSpPr>
        <p:spPr>
          <a:xfrm flipV="1">
            <a:off x="9579872" y="4692952"/>
            <a:ext cx="887987" cy="75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05D2737-850E-4FE2-9C51-72C84ABDF579}"/>
              </a:ext>
            </a:extLst>
          </p:cNvPr>
          <p:cNvSpPr txBox="1"/>
          <p:nvPr/>
        </p:nvSpPr>
        <p:spPr>
          <a:xfrm>
            <a:off x="6995565" y="3140793"/>
            <a:ext cx="3969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Stage 2: Split into n columns, scramble, reassemble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F140B7-2953-425C-9140-C849141232A4}"/>
              </a:ext>
            </a:extLst>
          </p:cNvPr>
          <p:cNvSpPr txBox="1"/>
          <p:nvPr/>
        </p:nvSpPr>
        <p:spPr>
          <a:xfrm>
            <a:off x="356275" y="6259899"/>
            <a:ext cx="666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*Each line in the diagram represents a thread, assuming a 4-core system</a:t>
            </a:r>
          </a:p>
          <a:p>
            <a:r>
              <a:rPr lang="en-US" sz="1200" dirty="0"/>
              <a:t>**A square image is used here for demonstration only; any rectangular image will work.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36B4CD87-E938-4C4D-B803-D8D009911616}"/>
              </a:ext>
            </a:extLst>
          </p:cNvPr>
          <p:cNvGrpSpPr/>
          <p:nvPr/>
        </p:nvGrpSpPr>
        <p:grpSpPr>
          <a:xfrm>
            <a:off x="10028453" y="4113290"/>
            <a:ext cx="1529586" cy="895142"/>
            <a:chOff x="10028453" y="4113290"/>
            <a:chExt cx="1529586" cy="895142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2B06C50-5CE5-42F4-8947-45B5019A593C}"/>
                </a:ext>
              </a:extLst>
            </p:cNvPr>
            <p:cNvGrpSpPr/>
            <p:nvPr/>
          </p:nvGrpSpPr>
          <p:grpSpPr>
            <a:xfrm>
              <a:off x="10467858" y="4385040"/>
              <a:ext cx="647230" cy="623392"/>
              <a:chOff x="3842973" y="5191811"/>
              <a:chExt cx="719002" cy="692521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10C072CF-1264-4DFC-8D8B-A0476EB0E75B}"/>
                  </a:ext>
                </a:extLst>
              </p:cNvPr>
              <p:cNvGrpSpPr/>
              <p:nvPr/>
            </p:nvGrpSpPr>
            <p:grpSpPr>
              <a:xfrm>
                <a:off x="3842973" y="5191811"/>
                <a:ext cx="233642" cy="692521"/>
                <a:chOff x="2372384" y="4370634"/>
                <a:chExt cx="233642" cy="692521"/>
              </a:xfrm>
            </p:grpSpPr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0CBB89E-68C9-4BFD-9D68-5CD36E644A7A}"/>
                    </a:ext>
                  </a:extLst>
                </p:cNvPr>
                <p:cNvSpPr/>
                <p:nvPr/>
              </p:nvSpPr>
              <p:spPr>
                <a:xfrm>
                  <a:off x="2372384" y="4595870"/>
                  <a:ext cx="233642" cy="23364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F9E9B935-B544-470D-AB0D-21BB6D600BA7}"/>
                    </a:ext>
                  </a:extLst>
                </p:cNvPr>
                <p:cNvSpPr/>
                <p:nvPr/>
              </p:nvSpPr>
              <p:spPr>
                <a:xfrm>
                  <a:off x="2372384" y="4829513"/>
                  <a:ext cx="233642" cy="23364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F711C200-2D4D-4C5A-B35C-323900CA8DFC}"/>
                    </a:ext>
                  </a:extLst>
                </p:cNvPr>
                <p:cNvSpPr/>
                <p:nvPr/>
              </p:nvSpPr>
              <p:spPr>
                <a:xfrm>
                  <a:off x="2372384" y="4370634"/>
                  <a:ext cx="233642" cy="233642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04DF4B2F-64BB-4297-BBFC-490020D02A94}"/>
                  </a:ext>
                </a:extLst>
              </p:cNvPr>
              <p:cNvGrpSpPr/>
              <p:nvPr/>
            </p:nvGrpSpPr>
            <p:grpSpPr>
              <a:xfrm>
                <a:off x="4079857" y="5191811"/>
                <a:ext cx="241408" cy="692400"/>
                <a:chOff x="2372035" y="5222070"/>
                <a:chExt cx="241408" cy="692400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2B007C8E-D8BF-4B25-B7BC-41DD24BA1215}"/>
                    </a:ext>
                  </a:extLst>
                </p:cNvPr>
                <p:cNvSpPr/>
                <p:nvPr/>
              </p:nvSpPr>
              <p:spPr>
                <a:xfrm>
                  <a:off x="2372035" y="5680828"/>
                  <a:ext cx="233642" cy="23364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DDE5B7F2-037E-464D-8B39-E05DE871B5FC}"/>
                    </a:ext>
                  </a:extLst>
                </p:cNvPr>
                <p:cNvSpPr/>
                <p:nvPr/>
              </p:nvSpPr>
              <p:spPr>
                <a:xfrm>
                  <a:off x="2372733" y="5222070"/>
                  <a:ext cx="233642" cy="23364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C0B634AF-73DA-4056-8947-1F2279A2475B}"/>
                    </a:ext>
                  </a:extLst>
                </p:cNvPr>
                <p:cNvSpPr/>
                <p:nvPr/>
              </p:nvSpPr>
              <p:spPr>
                <a:xfrm>
                  <a:off x="2379801" y="5449480"/>
                  <a:ext cx="233642" cy="23364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4EDD63E5-DA6C-4537-93C2-C74F0F362C8F}"/>
                  </a:ext>
                </a:extLst>
              </p:cNvPr>
              <p:cNvGrpSpPr/>
              <p:nvPr/>
            </p:nvGrpSpPr>
            <p:grpSpPr>
              <a:xfrm>
                <a:off x="4324507" y="5191811"/>
                <a:ext cx="237468" cy="690331"/>
                <a:chOff x="2371686" y="6060342"/>
                <a:chExt cx="237468" cy="690331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5935110E-727F-468C-A206-BC25B2E05C4F}"/>
                    </a:ext>
                  </a:extLst>
                </p:cNvPr>
                <p:cNvSpPr/>
                <p:nvPr/>
              </p:nvSpPr>
              <p:spPr>
                <a:xfrm>
                  <a:off x="2371686" y="6280802"/>
                  <a:ext cx="233642" cy="233642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14428C1A-9454-48DF-BFD4-D3EACCBDD45A}"/>
                    </a:ext>
                  </a:extLst>
                </p:cNvPr>
                <p:cNvSpPr/>
                <p:nvPr/>
              </p:nvSpPr>
              <p:spPr>
                <a:xfrm>
                  <a:off x="2371686" y="6517031"/>
                  <a:ext cx="233642" cy="23364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BDB76C54-F038-4256-8280-D3AAF5125828}"/>
                    </a:ext>
                  </a:extLst>
                </p:cNvPr>
                <p:cNvSpPr/>
                <p:nvPr/>
              </p:nvSpPr>
              <p:spPr>
                <a:xfrm>
                  <a:off x="2375512" y="6060342"/>
                  <a:ext cx="233642" cy="23364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DFDB2CE-3F49-4FF3-9961-79B51C36DB56}"/>
                </a:ext>
              </a:extLst>
            </p:cNvPr>
            <p:cNvSpPr txBox="1"/>
            <p:nvPr/>
          </p:nvSpPr>
          <p:spPr>
            <a:xfrm>
              <a:off x="10028453" y="4113290"/>
              <a:ext cx="1529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Scrambled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986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C970-64CD-48C5-AF53-FC811EF9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Scoring Process (in C++)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83D5FD-1CD5-4464-8ADB-846A9E7E4D68}"/>
              </a:ext>
            </a:extLst>
          </p:cNvPr>
          <p:cNvGrpSpPr/>
          <p:nvPr/>
        </p:nvGrpSpPr>
        <p:grpSpPr>
          <a:xfrm>
            <a:off x="3230189" y="3149680"/>
            <a:ext cx="1096773" cy="1244904"/>
            <a:chOff x="998177" y="4060051"/>
            <a:chExt cx="827961" cy="9397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468E40-F859-4EB7-89A6-34CADA1D8EBA}"/>
                </a:ext>
              </a:extLst>
            </p:cNvPr>
            <p:cNvSpPr txBox="1"/>
            <p:nvPr/>
          </p:nvSpPr>
          <p:spPr>
            <a:xfrm>
              <a:off x="998177" y="4060051"/>
              <a:ext cx="827961" cy="209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Input Image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5B2A812-0376-4C41-8FC7-A6C0A0B4C4E9}"/>
                </a:ext>
              </a:extLst>
            </p:cNvPr>
            <p:cNvGrpSpPr/>
            <p:nvPr/>
          </p:nvGrpSpPr>
          <p:grpSpPr>
            <a:xfrm>
              <a:off x="1093650" y="4368879"/>
              <a:ext cx="644246" cy="630958"/>
              <a:chOff x="1093650" y="4368879"/>
              <a:chExt cx="644246" cy="63095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A75762B-9AD6-40CC-8DA2-8D1FA353D0A9}"/>
                  </a:ext>
                </a:extLst>
              </p:cNvPr>
              <p:cNvGrpSpPr/>
              <p:nvPr/>
            </p:nvGrpSpPr>
            <p:grpSpPr>
              <a:xfrm>
                <a:off x="1093650" y="4368879"/>
                <a:ext cx="644246" cy="210319"/>
                <a:chOff x="709127" y="3163078"/>
                <a:chExt cx="1131332" cy="369332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7E6A445-18C4-4DA3-85B2-B1C4577BDD52}"/>
                    </a:ext>
                  </a:extLst>
                </p:cNvPr>
                <p:cNvSpPr/>
                <p:nvPr/>
              </p:nvSpPr>
              <p:spPr>
                <a:xfrm>
                  <a:off x="709127" y="3163078"/>
                  <a:ext cx="369332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4029DA4-751A-41AE-9E93-8A1C77542603}"/>
                    </a:ext>
                  </a:extLst>
                </p:cNvPr>
                <p:cNvSpPr/>
                <p:nvPr/>
              </p:nvSpPr>
              <p:spPr>
                <a:xfrm>
                  <a:off x="1090127" y="3163078"/>
                  <a:ext cx="369332" cy="369332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8CFBE4E-D016-4F08-9674-BD6BD3BC8A2A}"/>
                    </a:ext>
                  </a:extLst>
                </p:cNvPr>
                <p:cNvSpPr/>
                <p:nvPr/>
              </p:nvSpPr>
              <p:spPr>
                <a:xfrm>
                  <a:off x="1471127" y="3163078"/>
                  <a:ext cx="369332" cy="3693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F06595-E714-42E1-A2D6-DFA8C5BF20AC}"/>
                  </a:ext>
                </a:extLst>
              </p:cNvPr>
              <p:cNvGrpSpPr/>
              <p:nvPr/>
            </p:nvGrpSpPr>
            <p:grpSpPr>
              <a:xfrm>
                <a:off x="1093650" y="4579199"/>
                <a:ext cx="644246" cy="210319"/>
                <a:chOff x="709127" y="3532410"/>
                <a:chExt cx="1131332" cy="369332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F342DD2-15C4-4EB1-BF6D-87CE78FC0603}"/>
                    </a:ext>
                  </a:extLst>
                </p:cNvPr>
                <p:cNvSpPr/>
                <p:nvPr/>
              </p:nvSpPr>
              <p:spPr>
                <a:xfrm>
                  <a:off x="709127" y="3532410"/>
                  <a:ext cx="369332" cy="3693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57AE1C4-4F20-4F6C-B042-0E516A2CEBE7}"/>
                    </a:ext>
                  </a:extLst>
                </p:cNvPr>
                <p:cNvSpPr/>
                <p:nvPr/>
              </p:nvSpPr>
              <p:spPr>
                <a:xfrm>
                  <a:off x="1094038" y="3532410"/>
                  <a:ext cx="369332" cy="3693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BD5872E-6CA6-478A-BDD2-DCEFDAFB2CDD}"/>
                    </a:ext>
                  </a:extLst>
                </p:cNvPr>
                <p:cNvSpPr/>
                <p:nvPr/>
              </p:nvSpPr>
              <p:spPr>
                <a:xfrm>
                  <a:off x="1471127" y="3532410"/>
                  <a:ext cx="369332" cy="36933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56FB74E-6127-449D-BC06-3824DB6175D6}"/>
                  </a:ext>
                </a:extLst>
              </p:cNvPr>
              <p:cNvGrpSpPr/>
              <p:nvPr/>
            </p:nvGrpSpPr>
            <p:grpSpPr>
              <a:xfrm>
                <a:off x="1093650" y="4789518"/>
                <a:ext cx="644246" cy="210319"/>
                <a:chOff x="709127" y="3901742"/>
                <a:chExt cx="1131332" cy="369332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D366F18-573F-4DD3-B53F-3C79FCE7A54C}"/>
                    </a:ext>
                  </a:extLst>
                </p:cNvPr>
                <p:cNvSpPr/>
                <p:nvPr/>
              </p:nvSpPr>
              <p:spPr>
                <a:xfrm>
                  <a:off x="709127" y="3901742"/>
                  <a:ext cx="369332" cy="36933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1999055-FC97-4195-97B5-1AFA946220B8}"/>
                    </a:ext>
                  </a:extLst>
                </p:cNvPr>
                <p:cNvSpPr/>
                <p:nvPr/>
              </p:nvSpPr>
              <p:spPr>
                <a:xfrm>
                  <a:off x="1094038" y="3901742"/>
                  <a:ext cx="369332" cy="3693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5823F55-D6DD-4854-9E15-8325F0597221}"/>
                    </a:ext>
                  </a:extLst>
                </p:cNvPr>
                <p:cNvSpPr/>
                <p:nvPr/>
              </p:nvSpPr>
              <p:spPr>
                <a:xfrm>
                  <a:off x="1471127" y="3901742"/>
                  <a:ext cx="369332" cy="369332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4E8472-86A4-4B2E-8507-5EC72254813F}"/>
              </a:ext>
            </a:extLst>
          </p:cNvPr>
          <p:cNvGrpSpPr/>
          <p:nvPr/>
        </p:nvGrpSpPr>
        <p:grpSpPr>
          <a:xfrm>
            <a:off x="2785800" y="5129746"/>
            <a:ext cx="2026193" cy="1199749"/>
            <a:chOff x="10043793" y="4102734"/>
            <a:chExt cx="1529586" cy="90569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0839D9A-C3EF-4374-95D0-34C6353A78E4}"/>
                </a:ext>
              </a:extLst>
            </p:cNvPr>
            <p:cNvGrpSpPr/>
            <p:nvPr/>
          </p:nvGrpSpPr>
          <p:grpSpPr>
            <a:xfrm>
              <a:off x="10467858" y="4385040"/>
              <a:ext cx="647230" cy="623392"/>
              <a:chOff x="3842973" y="5191811"/>
              <a:chExt cx="719002" cy="69252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2C44CB4-DF6E-47B7-9141-58B6349A7236}"/>
                  </a:ext>
                </a:extLst>
              </p:cNvPr>
              <p:cNvGrpSpPr/>
              <p:nvPr/>
            </p:nvGrpSpPr>
            <p:grpSpPr>
              <a:xfrm>
                <a:off x="3842973" y="5191811"/>
                <a:ext cx="233642" cy="692521"/>
                <a:chOff x="2372384" y="4370634"/>
                <a:chExt cx="233642" cy="692521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E4D64C7-69DC-4199-8E41-CB9491A8B2A8}"/>
                    </a:ext>
                  </a:extLst>
                </p:cNvPr>
                <p:cNvSpPr/>
                <p:nvPr/>
              </p:nvSpPr>
              <p:spPr>
                <a:xfrm>
                  <a:off x="2372384" y="4595870"/>
                  <a:ext cx="233642" cy="23364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BF82E40-164B-4554-A190-6EED08E4D6DB}"/>
                    </a:ext>
                  </a:extLst>
                </p:cNvPr>
                <p:cNvSpPr/>
                <p:nvPr/>
              </p:nvSpPr>
              <p:spPr>
                <a:xfrm>
                  <a:off x="2372384" y="4829513"/>
                  <a:ext cx="233642" cy="23364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592E592-5336-4520-BBF8-04DA73563101}"/>
                    </a:ext>
                  </a:extLst>
                </p:cNvPr>
                <p:cNvSpPr/>
                <p:nvPr/>
              </p:nvSpPr>
              <p:spPr>
                <a:xfrm>
                  <a:off x="2372384" y="4370634"/>
                  <a:ext cx="233642" cy="233642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4946A71-80DB-4852-ABB1-4DA1830BD8F4}"/>
                  </a:ext>
                </a:extLst>
              </p:cNvPr>
              <p:cNvGrpSpPr/>
              <p:nvPr/>
            </p:nvGrpSpPr>
            <p:grpSpPr>
              <a:xfrm>
                <a:off x="4079857" y="5191811"/>
                <a:ext cx="241408" cy="692400"/>
                <a:chOff x="2372035" y="5222070"/>
                <a:chExt cx="241408" cy="69240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280535C-7CA2-4509-B2E6-FCE8CB4CBF5A}"/>
                    </a:ext>
                  </a:extLst>
                </p:cNvPr>
                <p:cNvSpPr/>
                <p:nvPr/>
              </p:nvSpPr>
              <p:spPr>
                <a:xfrm>
                  <a:off x="2372035" y="5680828"/>
                  <a:ext cx="233642" cy="23364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A9CF444-309E-4590-807F-5FB43FF9D41E}"/>
                    </a:ext>
                  </a:extLst>
                </p:cNvPr>
                <p:cNvSpPr/>
                <p:nvPr/>
              </p:nvSpPr>
              <p:spPr>
                <a:xfrm>
                  <a:off x="2372733" y="5222070"/>
                  <a:ext cx="233642" cy="23364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2088BC8-3226-4B05-A5D3-3443421EC66E}"/>
                    </a:ext>
                  </a:extLst>
                </p:cNvPr>
                <p:cNvSpPr/>
                <p:nvPr/>
              </p:nvSpPr>
              <p:spPr>
                <a:xfrm>
                  <a:off x="2379801" y="5449480"/>
                  <a:ext cx="233642" cy="23364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687E0BA-3E0D-49D9-8093-29960306D620}"/>
                  </a:ext>
                </a:extLst>
              </p:cNvPr>
              <p:cNvGrpSpPr/>
              <p:nvPr/>
            </p:nvGrpSpPr>
            <p:grpSpPr>
              <a:xfrm>
                <a:off x="4324507" y="5191811"/>
                <a:ext cx="237468" cy="690331"/>
                <a:chOff x="2371686" y="6060342"/>
                <a:chExt cx="237468" cy="69033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B62E15F-C5F7-42A4-8A71-CC2E920ACD7E}"/>
                    </a:ext>
                  </a:extLst>
                </p:cNvPr>
                <p:cNvSpPr/>
                <p:nvPr/>
              </p:nvSpPr>
              <p:spPr>
                <a:xfrm>
                  <a:off x="2371686" y="6280802"/>
                  <a:ext cx="233642" cy="233642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A42F3BE-793E-49D3-B548-AA88359B540F}"/>
                    </a:ext>
                  </a:extLst>
                </p:cNvPr>
                <p:cNvSpPr/>
                <p:nvPr/>
              </p:nvSpPr>
              <p:spPr>
                <a:xfrm>
                  <a:off x="2371686" y="6517031"/>
                  <a:ext cx="233642" cy="23364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0AD518D-C9CE-4A93-9C29-B427376248AE}"/>
                    </a:ext>
                  </a:extLst>
                </p:cNvPr>
                <p:cNvSpPr/>
                <p:nvPr/>
              </p:nvSpPr>
              <p:spPr>
                <a:xfrm>
                  <a:off x="2375512" y="6060342"/>
                  <a:ext cx="233642" cy="23364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6616B3-2396-46FE-8E45-67E3AAAE5104}"/>
                </a:ext>
              </a:extLst>
            </p:cNvPr>
            <p:cNvSpPr txBox="1"/>
            <p:nvPr/>
          </p:nvSpPr>
          <p:spPr>
            <a:xfrm>
              <a:off x="10043793" y="4102734"/>
              <a:ext cx="1529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Scrambled Image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A8684E1-91DA-4036-8DAC-779D1DCB1DD7}"/>
              </a:ext>
            </a:extLst>
          </p:cNvPr>
          <p:cNvSpPr/>
          <p:nvPr/>
        </p:nvSpPr>
        <p:spPr>
          <a:xfrm>
            <a:off x="5307655" y="3976679"/>
            <a:ext cx="278603" cy="27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542315-24FB-458A-9FD2-D6247DB3FD6E}"/>
              </a:ext>
            </a:extLst>
          </p:cNvPr>
          <p:cNvSpPr/>
          <p:nvPr/>
        </p:nvSpPr>
        <p:spPr>
          <a:xfrm>
            <a:off x="5307656" y="5856085"/>
            <a:ext cx="278603" cy="2786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9805C478-96F7-42E0-920F-56B9AC1B94A8}"/>
              </a:ext>
            </a:extLst>
          </p:cNvPr>
          <p:cNvSpPr/>
          <p:nvPr/>
        </p:nvSpPr>
        <p:spPr>
          <a:xfrm>
            <a:off x="6452358" y="4464234"/>
            <a:ext cx="1191573" cy="69650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Scoring Function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33AF493-31FE-4580-850A-AAFB694B9797}"/>
              </a:ext>
            </a:extLst>
          </p:cNvPr>
          <p:cNvCxnSpPr>
            <a:cxnSpLocks/>
            <a:stCxn id="29" idx="0"/>
            <a:endCxn id="47" idx="0"/>
          </p:cNvCxnSpPr>
          <p:nvPr/>
        </p:nvCxnSpPr>
        <p:spPr>
          <a:xfrm>
            <a:off x="3495961" y="3558774"/>
            <a:ext cx="1950996" cy="417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0EFDB71-B18E-45BC-94F0-94A9F2E3F47A}"/>
              </a:ext>
            </a:extLst>
          </p:cNvPr>
          <p:cNvCxnSpPr>
            <a:cxnSpLocks/>
            <a:stCxn id="26" idx="0"/>
            <a:endCxn id="47" idx="2"/>
          </p:cNvCxnSpPr>
          <p:nvPr/>
        </p:nvCxnSpPr>
        <p:spPr>
          <a:xfrm>
            <a:off x="3495961" y="3837378"/>
            <a:ext cx="1950996" cy="417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E99C5B-6E80-4271-8B27-C0546DF55FA6}"/>
              </a:ext>
            </a:extLst>
          </p:cNvPr>
          <p:cNvCxnSpPr>
            <a:cxnSpLocks/>
            <a:stCxn id="46" idx="0"/>
            <a:endCxn id="48" idx="0"/>
          </p:cNvCxnSpPr>
          <p:nvPr/>
        </p:nvCxnSpPr>
        <p:spPr>
          <a:xfrm>
            <a:off x="3486847" y="5503708"/>
            <a:ext cx="1960111" cy="352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C1984B4-CD24-459B-8A18-5F72EAAE6B2B}"/>
              </a:ext>
            </a:extLst>
          </p:cNvPr>
          <p:cNvCxnSpPr>
            <a:cxnSpLocks/>
            <a:stCxn id="46" idx="2"/>
            <a:endCxn id="48" idx="2"/>
          </p:cNvCxnSpPr>
          <p:nvPr/>
        </p:nvCxnSpPr>
        <p:spPr>
          <a:xfrm>
            <a:off x="3486847" y="5782311"/>
            <a:ext cx="1960111" cy="352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9C37D7A-7741-491E-AE10-0DE52C587626}"/>
              </a:ext>
            </a:extLst>
          </p:cNvPr>
          <p:cNvCxnSpPr>
            <a:cxnSpLocks/>
            <a:stCxn id="47" idx="3"/>
            <a:endCxn id="59" idx="1"/>
          </p:cNvCxnSpPr>
          <p:nvPr/>
        </p:nvCxnSpPr>
        <p:spPr>
          <a:xfrm>
            <a:off x="5586257" y="4115981"/>
            <a:ext cx="866101" cy="69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F6B7BE7-4347-4DCF-9CBA-ADB1452A1763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 flipV="1">
            <a:off x="5586259" y="4812487"/>
            <a:ext cx="866099" cy="118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4D754D-D6CF-4439-BB3F-F81E617D4542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 flipV="1">
            <a:off x="7643931" y="4533889"/>
            <a:ext cx="595789" cy="27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78E6625-12B9-4501-9326-66CF475DD4E7}"/>
              </a:ext>
            </a:extLst>
          </p:cNvPr>
          <p:cNvGrpSpPr/>
          <p:nvPr/>
        </p:nvGrpSpPr>
        <p:grpSpPr>
          <a:xfrm>
            <a:off x="7888719" y="3966549"/>
            <a:ext cx="1537800" cy="1263844"/>
            <a:chOff x="7888719" y="3966549"/>
            <a:chExt cx="1537800" cy="126384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5825133-9EF5-4C12-823A-2438B6739410}"/>
                </a:ext>
              </a:extLst>
            </p:cNvPr>
            <p:cNvGrpSpPr/>
            <p:nvPr/>
          </p:nvGrpSpPr>
          <p:grpSpPr>
            <a:xfrm>
              <a:off x="8239719" y="4394584"/>
              <a:ext cx="835804" cy="835809"/>
              <a:chOff x="3898549" y="4368877"/>
              <a:chExt cx="630954" cy="63095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5D3762-1908-4646-9345-154EAE2C0BC4}"/>
                  </a:ext>
                </a:extLst>
              </p:cNvPr>
              <p:cNvSpPr/>
              <p:nvPr/>
            </p:nvSpPr>
            <p:spPr>
              <a:xfrm>
                <a:off x="3898550" y="4368879"/>
                <a:ext cx="210319" cy="2103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22C314-7293-4349-87C7-43297CECC4C1}"/>
                  </a:ext>
                </a:extLst>
              </p:cNvPr>
              <p:cNvSpPr/>
              <p:nvPr/>
            </p:nvSpPr>
            <p:spPr>
              <a:xfrm>
                <a:off x="3898549" y="4579199"/>
                <a:ext cx="210319" cy="2103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C8409C5-3A15-4A48-8EF5-34E7CB5FEEB2}"/>
                  </a:ext>
                </a:extLst>
              </p:cNvPr>
              <p:cNvSpPr/>
              <p:nvPr/>
            </p:nvSpPr>
            <p:spPr>
              <a:xfrm>
                <a:off x="3898549" y="4789516"/>
                <a:ext cx="210319" cy="2103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2F6802-046E-4C67-9DC0-EDDA0476E92E}"/>
                  </a:ext>
                </a:extLst>
              </p:cNvPr>
              <p:cNvSpPr/>
              <p:nvPr/>
            </p:nvSpPr>
            <p:spPr>
              <a:xfrm>
                <a:off x="4108868" y="4368878"/>
                <a:ext cx="210319" cy="2103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0EF77CA-5416-4DCF-BDD5-2F58C43DCAD3}"/>
                  </a:ext>
                </a:extLst>
              </p:cNvPr>
              <p:cNvSpPr/>
              <p:nvPr/>
            </p:nvSpPr>
            <p:spPr>
              <a:xfrm>
                <a:off x="4108867" y="4579196"/>
                <a:ext cx="210319" cy="2103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BA401B-3ABC-40CD-9945-6C72656C13E3}"/>
                  </a:ext>
                </a:extLst>
              </p:cNvPr>
              <p:cNvSpPr/>
              <p:nvPr/>
            </p:nvSpPr>
            <p:spPr>
              <a:xfrm>
                <a:off x="4108866" y="4789515"/>
                <a:ext cx="210319" cy="2103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AA5D2FF-0431-451E-9886-DBBA26FAEF22}"/>
                  </a:ext>
                </a:extLst>
              </p:cNvPr>
              <p:cNvSpPr/>
              <p:nvPr/>
            </p:nvSpPr>
            <p:spPr>
              <a:xfrm>
                <a:off x="4319184" y="4368877"/>
                <a:ext cx="210319" cy="2103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A083871-A3EA-4A69-89FF-BFD5058806BA}"/>
                  </a:ext>
                </a:extLst>
              </p:cNvPr>
              <p:cNvSpPr/>
              <p:nvPr/>
            </p:nvSpPr>
            <p:spPr>
              <a:xfrm>
                <a:off x="4319181" y="4579196"/>
                <a:ext cx="210319" cy="2103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A3DC52-A8A5-4066-A957-B8C6DE0F08DE}"/>
                  </a:ext>
                </a:extLst>
              </p:cNvPr>
              <p:cNvSpPr/>
              <p:nvPr/>
            </p:nvSpPr>
            <p:spPr>
              <a:xfrm>
                <a:off x="4319178" y="4789514"/>
                <a:ext cx="210319" cy="2103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1BCEF7B-6077-459E-89FC-6F5627009E37}"/>
                </a:ext>
              </a:extLst>
            </p:cNvPr>
            <p:cNvSpPr txBox="1"/>
            <p:nvPr/>
          </p:nvSpPr>
          <p:spPr>
            <a:xfrm>
              <a:off x="7888719" y="3966549"/>
              <a:ext cx="1537800" cy="366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Scores Matrix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BC19479-7A50-420E-8798-FB101FC979E0}"/>
              </a:ext>
            </a:extLst>
          </p:cNvPr>
          <p:cNvSpPr txBox="1"/>
          <p:nvPr/>
        </p:nvSpPr>
        <p:spPr>
          <a:xfrm>
            <a:off x="957414" y="2522575"/>
            <a:ext cx="102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Compute similarity score between corresponding chunks of original and scrambled images</a:t>
            </a:r>
          </a:p>
        </p:txBody>
      </p:sp>
    </p:spTree>
    <p:extLst>
      <p:ext uri="{BB962C8B-B14F-4D97-AF65-F5344CB8AC3E}">
        <p14:creationId xmlns:p14="http://schemas.microsoft.com/office/powerpoint/2010/main" val="165691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6E54BB-6B4F-4AE5-8362-E1FAEA8C6541}"/>
              </a:ext>
            </a:extLst>
          </p:cNvPr>
          <p:cNvSpPr/>
          <p:nvPr/>
        </p:nvSpPr>
        <p:spPr>
          <a:xfrm>
            <a:off x="6913984" y="2761861"/>
            <a:ext cx="4021494" cy="3778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ED6FC-7FCF-4CA8-9A3D-D0661C35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 Generation (in R)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3CA7F6-A1EF-4169-B8A0-F5E02F290500}"/>
              </a:ext>
            </a:extLst>
          </p:cNvPr>
          <p:cNvGrpSpPr/>
          <p:nvPr/>
        </p:nvGrpSpPr>
        <p:grpSpPr>
          <a:xfrm>
            <a:off x="7561268" y="3240225"/>
            <a:ext cx="1096773" cy="1244904"/>
            <a:chOff x="998177" y="4060051"/>
            <a:chExt cx="827961" cy="9397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B3C243-22CF-4C8B-BCFD-9EA2797A09C0}"/>
                </a:ext>
              </a:extLst>
            </p:cNvPr>
            <p:cNvSpPr txBox="1"/>
            <p:nvPr/>
          </p:nvSpPr>
          <p:spPr>
            <a:xfrm>
              <a:off x="998177" y="4060051"/>
              <a:ext cx="827961" cy="209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Input Image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495D1F-D9BA-41C6-B81B-EC7B705B2E0E}"/>
                </a:ext>
              </a:extLst>
            </p:cNvPr>
            <p:cNvGrpSpPr/>
            <p:nvPr/>
          </p:nvGrpSpPr>
          <p:grpSpPr>
            <a:xfrm>
              <a:off x="1093650" y="4368879"/>
              <a:ext cx="644246" cy="630958"/>
              <a:chOff x="1093650" y="4368879"/>
              <a:chExt cx="644246" cy="63095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CCE4600-E8BD-40B2-9932-6387C56E84E9}"/>
                  </a:ext>
                </a:extLst>
              </p:cNvPr>
              <p:cNvGrpSpPr/>
              <p:nvPr/>
            </p:nvGrpSpPr>
            <p:grpSpPr>
              <a:xfrm>
                <a:off x="1093650" y="4368879"/>
                <a:ext cx="644246" cy="210319"/>
                <a:chOff x="709127" y="3163078"/>
                <a:chExt cx="1131332" cy="369332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0097F78-5795-463C-A639-DC3EA8C4BA50}"/>
                    </a:ext>
                  </a:extLst>
                </p:cNvPr>
                <p:cNvSpPr/>
                <p:nvPr/>
              </p:nvSpPr>
              <p:spPr>
                <a:xfrm>
                  <a:off x="709127" y="3163078"/>
                  <a:ext cx="369332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95C123D-4D32-45E6-B17E-CE79B28C4B59}"/>
                    </a:ext>
                  </a:extLst>
                </p:cNvPr>
                <p:cNvSpPr/>
                <p:nvPr/>
              </p:nvSpPr>
              <p:spPr>
                <a:xfrm>
                  <a:off x="1090127" y="3163078"/>
                  <a:ext cx="369332" cy="369332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17F47B7-60E0-4B85-903C-D0E516B316EB}"/>
                    </a:ext>
                  </a:extLst>
                </p:cNvPr>
                <p:cNvSpPr/>
                <p:nvPr/>
              </p:nvSpPr>
              <p:spPr>
                <a:xfrm>
                  <a:off x="1471127" y="3163078"/>
                  <a:ext cx="369332" cy="3693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CD1D5F2-ED72-43B5-B86D-52D3B16F92CA}"/>
                  </a:ext>
                </a:extLst>
              </p:cNvPr>
              <p:cNvGrpSpPr/>
              <p:nvPr/>
            </p:nvGrpSpPr>
            <p:grpSpPr>
              <a:xfrm>
                <a:off x="1093650" y="4579199"/>
                <a:ext cx="644246" cy="210319"/>
                <a:chOff x="709127" y="3532410"/>
                <a:chExt cx="1131332" cy="369332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4D88AB4-8522-4A23-8044-A0D12832D2F3}"/>
                    </a:ext>
                  </a:extLst>
                </p:cNvPr>
                <p:cNvSpPr/>
                <p:nvPr/>
              </p:nvSpPr>
              <p:spPr>
                <a:xfrm>
                  <a:off x="709127" y="3532410"/>
                  <a:ext cx="369332" cy="3693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D5B5056-0017-490A-88A0-C2B3FCCB164E}"/>
                    </a:ext>
                  </a:extLst>
                </p:cNvPr>
                <p:cNvSpPr/>
                <p:nvPr/>
              </p:nvSpPr>
              <p:spPr>
                <a:xfrm>
                  <a:off x="1094038" y="3532410"/>
                  <a:ext cx="369332" cy="3693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80744F9-D7CB-42FA-BDB1-E15C558E03D0}"/>
                    </a:ext>
                  </a:extLst>
                </p:cNvPr>
                <p:cNvSpPr/>
                <p:nvPr/>
              </p:nvSpPr>
              <p:spPr>
                <a:xfrm>
                  <a:off x="1471127" y="3532410"/>
                  <a:ext cx="369332" cy="36933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96CF161-7FAF-4A4C-84A6-BFF637641889}"/>
                  </a:ext>
                </a:extLst>
              </p:cNvPr>
              <p:cNvGrpSpPr/>
              <p:nvPr/>
            </p:nvGrpSpPr>
            <p:grpSpPr>
              <a:xfrm>
                <a:off x="1093650" y="4789518"/>
                <a:ext cx="644246" cy="210319"/>
                <a:chOff x="709127" y="3901742"/>
                <a:chExt cx="1131332" cy="369332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9169757-0CA9-412E-B4B3-6731F50BC64A}"/>
                    </a:ext>
                  </a:extLst>
                </p:cNvPr>
                <p:cNvSpPr/>
                <p:nvPr/>
              </p:nvSpPr>
              <p:spPr>
                <a:xfrm>
                  <a:off x="709127" y="3901742"/>
                  <a:ext cx="369332" cy="36933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51F30D9-A7B9-4DAE-B849-D2AA9DD620BA}"/>
                    </a:ext>
                  </a:extLst>
                </p:cNvPr>
                <p:cNvSpPr/>
                <p:nvPr/>
              </p:nvSpPr>
              <p:spPr>
                <a:xfrm>
                  <a:off x="1094038" y="3901742"/>
                  <a:ext cx="369332" cy="3693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68C0540-68F8-4E80-B149-295889E0EFE5}"/>
                    </a:ext>
                  </a:extLst>
                </p:cNvPr>
                <p:cNvSpPr/>
                <p:nvPr/>
              </p:nvSpPr>
              <p:spPr>
                <a:xfrm>
                  <a:off x="1471127" y="3901742"/>
                  <a:ext cx="369332" cy="369332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87DEE1-3A2A-43A9-A126-C7EC332A9D0C}"/>
              </a:ext>
            </a:extLst>
          </p:cNvPr>
          <p:cNvGrpSpPr/>
          <p:nvPr/>
        </p:nvGrpSpPr>
        <p:grpSpPr>
          <a:xfrm>
            <a:off x="8637721" y="3242155"/>
            <a:ext cx="2026193" cy="1237331"/>
            <a:chOff x="10028453" y="4074363"/>
            <a:chExt cx="1529586" cy="93406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6DE9C30-5BB9-4B1D-8C68-5A8ADE6F8B6F}"/>
                </a:ext>
              </a:extLst>
            </p:cNvPr>
            <p:cNvGrpSpPr/>
            <p:nvPr/>
          </p:nvGrpSpPr>
          <p:grpSpPr>
            <a:xfrm>
              <a:off x="10467858" y="4385040"/>
              <a:ext cx="647230" cy="623392"/>
              <a:chOff x="3842973" y="5191811"/>
              <a:chExt cx="719002" cy="69252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F1ECA0E-4CE6-4374-B04F-F40C36A61B84}"/>
                  </a:ext>
                </a:extLst>
              </p:cNvPr>
              <p:cNvGrpSpPr/>
              <p:nvPr/>
            </p:nvGrpSpPr>
            <p:grpSpPr>
              <a:xfrm>
                <a:off x="3842973" y="5191811"/>
                <a:ext cx="233642" cy="692521"/>
                <a:chOff x="2372384" y="4370634"/>
                <a:chExt cx="233642" cy="69252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EE0084C-1B0B-4957-AE0C-E58E654DFC9A}"/>
                    </a:ext>
                  </a:extLst>
                </p:cNvPr>
                <p:cNvSpPr/>
                <p:nvPr/>
              </p:nvSpPr>
              <p:spPr>
                <a:xfrm>
                  <a:off x="2372384" y="4595870"/>
                  <a:ext cx="233642" cy="23364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CEC92A4-D37C-43DB-9BDE-3998A77CCECF}"/>
                    </a:ext>
                  </a:extLst>
                </p:cNvPr>
                <p:cNvSpPr/>
                <p:nvPr/>
              </p:nvSpPr>
              <p:spPr>
                <a:xfrm>
                  <a:off x="2372384" y="4829513"/>
                  <a:ext cx="233642" cy="23364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B9A5DA9-D855-4942-8C24-5B115B716F05}"/>
                    </a:ext>
                  </a:extLst>
                </p:cNvPr>
                <p:cNvSpPr/>
                <p:nvPr/>
              </p:nvSpPr>
              <p:spPr>
                <a:xfrm>
                  <a:off x="2372384" y="4370634"/>
                  <a:ext cx="233642" cy="233642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1F9FDAA-EB5B-4AF1-A4E0-366DC95B3386}"/>
                  </a:ext>
                </a:extLst>
              </p:cNvPr>
              <p:cNvGrpSpPr/>
              <p:nvPr/>
            </p:nvGrpSpPr>
            <p:grpSpPr>
              <a:xfrm>
                <a:off x="4079857" y="5191811"/>
                <a:ext cx="241408" cy="692400"/>
                <a:chOff x="2372035" y="5222070"/>
                <a:chExt cx="241408" cy="6924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027941E-9A41-4C21-B3AB-B18F41CA8603}"/>
                    </a:ext>
                  </a:extLst>
                </p:cNvPr>
                <p:cNvSpPr/>
                <p:nvPr/>
              </p:nvSpPr>
              <p:spPr>
                <a:xfrm>
                  <a:off x="2372035" y="5680828"/>
                  <a:ext cx="233642" cy="23364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114BDBE-9780-447C-A16C-FBC00D054962}"/>
                    </a:ext>
                  </a:extLst>
                </p:cNvPr>
                <p:cNvSpPr/>
                <p:nvPr/>
              </p:nvSpPr>
              <p:spPr>
                <a:xfrm>
                  <a:off x="2372733" y="5222070"/>
                  <a:ext cx="233642" cy="23364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4B08813-80C1-4389-84CC-96D3207A722A}"/>
                    </a:ext>
                  </a:extLst>
                </p:cNvPr>
                <p:cNvSpPr/>
                <p:nvPr/>
              </p:nvSpPr>
              <p:spPr>
                <a:xfrm>
                  <a:off x="2379801" y="5449480"/>
                  <a:ext cx="233642" cy="23364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EA2C157-E0F0-4235-9C74-BB80FBDD5ED1}"/>
                  </a:ext>
                </a:extLst>
              </p:cNvPr>
              <p:cNvGrpSpPr/>
              <p:nvPr/>
            </p:nvGrpSpPr>
            <p:grpSpPr>
              <a:xfrm>
                <a:off x="4324507" y="5191811"/>
                <a:ext cx="237468" cy="690331"/>
                <a:chOff x="2371686" y="6060342"/>
                <a:chExt cx="237468" cy="690331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54E689F-94A8-4718-9716-E5916CF7555B}"/>
                    </a:ext>
                  </a:extLst>
                </p:cNvPr>
                <p:cNvSpPr/>
                <p:nvPr/>
              </p:nvSpPr>
              <p:spPr>
                <a:xfrm>
                  <a:off x="2371686" y="6280802"/>
                  <a:ext cx="233642" cy="233642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8121122-813A-4761-B4FA-0DD88CBDE68B}"/>
                    </a:ext>
                  </a:extLst>
                </p:cNvPr>
                <p:cNvSpPr/>
                <p:nvPr/>
              </p:nvSpPr>
              <p:spPr>
                <a:xfrm>
                  <a:off x="2371686" y="6517031"/>
                  <a:ext cx="233642" cy="23364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AB7D637-5073-44CB-B33D-C8901A135514}"/>
                    </a:ext>
                  </a:extLst>
                </p:cNvPr>
                <p:cNvSpPr/>
                <p:nvPr/>
              </p:nvSpPr>
              <p:spPr>
                <a:xfrm>
                  <a:off x="2375512" y="6060342"/>
                  <a:ext cx="233642" cy="23364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0F8B70-3E10-4D8C-84CE-1F116FC2C7D7}"/>
                </a:ext>
              </a:extLst>
            </p:cNvPr>
            <p:cNvSpPr txBox="1"/>
            <p:nvPr/>
          </p:nvSpPr>
          <p:spPr>
            <a:xfrm>
              <a:off x="10028453" y="4074363"/>
              <a:ext cx="1529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Scrambled Image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156E68-6609-4EB2-A99C-9B146465E778}"/>
              </a:ext>
            </a:extLst>
          </p:cNvPr>
          <p:cNvGrpSpPr/>
          <p:nvPr/>
        </p:nvGrpSpPr>
        <p:grpSpPr>
          <a:xfrm>
            <a:off x="7665988" y="4822274"/>
            <a:ext cx="902811" cy="1207818"/>
            <a:chOff x="8206214" y="4022575"/>
            <a:chExt cx="902811" cy="120781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2C41130-9FFB-4824-BF52-65EF848B2E60}"/>
                </a:ext>
              </a:extLst>
            </p:cNvPr>
            <p:cNvGrpSpPr/>
            <p:nvPr/>
          </p:nvGrpSpPr>
          <p:grpSpPr>
            <a:xfrm>
              <a:off x="8239719" y="4394584"/>
              <a:ext cx="835804" cy="835809"/>
              <a:chOff x="3898549" y="4368877"/>
              <a:chExt cx="630954" cy="63095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F1C57D7-F31B-4A57-9881-23DA3DA10311}"/>
                  </a:ext>
                </a:extLst>
              </p:cNvPr>
              <p:cNvSpPr/>
              <p:nvPr/>
            </p:nvSpPr>
            <p:spPr>
              <a:xfrm>
                <a:off x="3898550" y="4368879"/>
                <a:ext cx="210319" cy="2103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70FCD0C-8870-45A7-81A3-30EF1AF88017}"/>
                  </a:ext>
                </a:extLst>
              </p:cNvPr>
              <p:cNvSpPr/>
              <p:nvPr/>
            </p:nvSpPr>
            <p:spPr>
              <a:xfrm>
                <a:off x="3898549" y="4579199"/>
                <a:ext cx="210319" cy="210319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D7C5BA3-3CD7-4FAB-90BE-089964F21E21}"/>
                  </a:ext>
                </a:extLst>
              </p:cNvPr>
              <p:cNvSpPr/>
              <p:nvPr/>
            </p:nvSpPr>
            <p:spPr>
              <a:xfrm>
                <a:off x="3898549" y="4789516"/>
                <a:ext cx="210319" cy="2103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1FA7F57-7828-41AD-B5F5-978383944BE1}"/>
                  </a:ext>
                </a:extLst>
              </p:cNvPr>
              <p:cNvSpPr/>
              <p:nvPr/>
            </p:nvSpPr>
            <p:spPr>
              <a:xfrm>
                <a:off x="4108868" y="4368878"/>
                <a:ext cx="210319" cy="2103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1319D1-98BB-4689-9A97-1E920C933054}"/>
                  </a:ext>
                </a:extLst>
              </p:cNvPr>
              <p:cNvSpPr/>
              <p:nvPr/>
            </p:nvSpPr>
            <p:spPr>
              <a:xfrm>
                <a:off x="4108867" y="4579196"/>
                <a:ext cx="210319" cy="2103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CEC2868-2CE3-423D-B248-18867C18809F}"/>
                  </a:ext>
                </a:extLst>
              </p:cNvPr>
              <p:cNvSpPr/>
              <p:nvPr/>
            </p:nvSpPr>
            <p:spPr>
              <a:xfrm>
                <a:off x="4108866" y="4789515"/>
                <a:ext cx="210319" cy="21031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19F8C9C-C620-4AA0-AD25-42FA13A2E67A}"/>
                  </a:ext>
                </a:extLst>
              </p:cNvPr>
              <p:cNvSpPr/>
              <p:nvPr/>
            </p:nvSpPr>
            <p:spPr>
              <a:xfrm>
                <a:off x="4319184" y="4368877"/>
                <a:ext cx="210319" cy="21031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BF1318-0502-4A19-92B4-B4E4CB95AA6F}"/>
                  </a:ext>
                </a:extLst>
              </p:cNvPr>
              <p:cNvSpPr/>
              <p:nvPr/>
            </p:nvSpPr>
            <p:spPr>
              <a:xfrm>
                <a:off x="4319181" y="4579196"/>
                <a:ext cx="210319" cy="2103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C175081-D619-4326-99C2-74EAEFBFE0BB}"/>
                  </a:ext>
                </a:extLst>
              </p:cNvPr>
              <p:cNvSpPr/>
              <p:nvPr/>
            </p:nvSpPr>
            <p:spPr>
              <a:xfrm>
                <a:off x="4319178" y="4789514"/>
                <a:ext cx="210319" cy="2103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A938F2-78D4-4B69-9101-4A5A1B11E03A}"/>
                </a:ext>
              </a:extLst>
            </p:cNvPr>
            <p:cNvSpPr txBox="1"/>
            <p:nvPr/>
          </p:nvSpPr>
          <p:spPr>
            <a:xfrm>
              <a:off x="8206214" y="4022575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Heatmap</a:t>
              </a:r>
            </a:p>
          </p:txBody>
        </p:sp>
      </p:grpSp>
      <p:sp>
        <p:nvSpPr>
          <p:cNvPr id="58" name="Scroll: Vertical 57">
            <a:extLst>
              <a:ext uri="{FF2B5EF4-FFF2-40B4-BE49-F238E27FC236}">
                <a16:creationId xmlns:a16="http://schemas.microsoft.com/office/drawing/2014/main" id="{049550C4-57CE-4CCF-A3AF-2BFE00DF4DCB}"/>
              </a:ext>
            </a:extLst>
          </p:cNvPr>
          <p:cNvSpPr/>
          <p:nvPr/>
        </p:nvSpPr>
        <p:spPr>
          <a:xfrm>
            <a:off x="9251292" y="5188366"/>
            <a:ext cx="799050" cy="847641"/>
          </a:xfrm>
          <a:prstGeom prst="verticalScrol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3A42089-4AB2-464C-86DA-A477B629B337}"/>
              </a:ext>
            </a:extLst>
          </p:cNvPr>
          <p:cNvGrpSpPr/>
          <p:nvPr/>
        </p:nvGrpSpPr>
        <p:grpSpPr>
          <a:xfrm>
            <a:off x="432123" y="3423963"/>
            <a:ext cx="5103537" cy="1263844"/>
            <a:chOff x="824979" y="4051452"/>
            <a:chExt cx="5103537" cy="126384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466DB26-ADCB-459E-BF04-5A9E7DD8DB60}"/>
                </a:ext>
              </a:extLst>
            </p:cNvPr>
            <p:cNvGrpSpPr/>
            <p:nvPr/>
          </p:nvGrpSpPr>
          <p:grpSpPr>
            <a:xfrm>
              <a:off x="824979" y="4051452"/>
              <a:ext cx="1537800" cy="1263844"/>
              <a:chOff x="7888719" y="3966549"/>
              <a:chExt cx="1537800" cy="12638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0CB83F8-ABAD-451B-B418-B129DBA68E25}"/>
                  </a:ext>
                </a:extLst>
              </p:cNvPr>
              <p:cNvGrpSpPr/>
              <p:nvPr/>
            </p:nvGrpSpPr>
            <p:grpSpPr>
              <a:xfrm>
                <a:off x="8239719" y="4394584"/>
                <a:ext cx="835804" cy="835809"/>
                <a:chOff x="3898549" y="4368877"/>
                <a:chExt cx="630954" cy="63095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3FF66E4-65EE-4062-A222-8EBB43C90594}"/>
                    </a:ext>
                  </a:extLst>
                </p:cNvPr>
                <p:cNvSpPr/>
                <p:nvPr/>
              </p:nvSpPr>
              <p:spPr>
                <a:xfrm>
                  <a:off x="3898550" y="4368879"/>
                  <a:ext cx="210319" cy="2103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C1E7342-9ED2-431B-B72A-F14A61F20660}"/>
                    </a:ext>
                  </a:extLst>
                </p:cNvPr>
                <p:cNvSpPr/>
                <p:nvPr/>
              </p:nvSpPr>
              <p:spPr>
                <a:xfrm>
                  <a:off x="3898549" y="4579199"/>
                  <a:ext cx="210319" cy="2103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31EF51D-5B7C-4952-8849-303B0F9B84A1}"/>
                    </a:ext>
                  </a:extLst>
                </p:cNvPr>
                <p:cNvSpPr/>
                <p:nvPr/>
              </p:nvSpPr>
              <p:spPr>
                <a:xfrm>
                  <a:off x="3898549" y="4789516"/>
                  <a:ext cx="210319" cy="2103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C2F84A-5BE0-4A1A-9CC2-E5A4C1FA87E1}"/>
                    </a:ext>
                  </a:extLst>
                </p:cNvPr>
                <p:cNvSpPr/>
                <p:nvPr/>
              </p:nvSpPr>
              <p:spPr>
                <a:xfrm>
                  <a:off x="4108868" y="4368878"/>
                  <a:ext cx="210319" cy="2103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BBCEEE5-2566-4E1F-993F-18FF09DB0504}"/>
                    </a:ext>
                  </a:extLst>
                </p:cNvPr>
                <p:cNvSpPr/>
                <p:nvPr/>
              </p:nvSpPr>
              <p:spPr>
                <a:xfrm>
                  <a:off x="4108867" y="4579196"/>
                  <a:ext cx="210319" cy="2103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DE1602A-CBA3-463A-A10D-28F1AB3A09EC}"/>
                    </a:ext>
                  </a:extLst>
                </p:cNvPr>
                <p:cNvSpPr/>
                <p:nvPr/>
              </p:nvSpPr>
              <p:spPr>
                <a:xfrm>
                  <a:off x="4108866" y="4789515"/>
                  <a:ext cx="210319" cy="2103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C72FC80-CEFE-4358-9446-0D9003774DAD}"/>
                    </a:ext>
                  </a:extLst>
                </p:cNvPr>
                <p:cNvSpPr/>
                <p:nvPr/>
              </p:nvSpPr>
              <p:spPr>
                <a:xfrm>
                  <a:off x="4319184" y="4368877"/>
                  <a:ext cx="210319" cy="2103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63DAEB6-D0B8-4F62-8C9B-105DB23905B0}"/>
                    </a:ext>
                  </a:extLst>
                </p:cNvPr>
                <p:cNvSpPr/>
                <p:nvPr/>
              </p:nvSpPr>
              <p:spPr>
                <a:xfrm>
                  <a:off x="4319181" y="4579196"/>
                  <a:ext cx="210319" cy="2103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877C73D-367E-4DF7-8112-2D1ABFA51557}"/>
                    </a:ext>
                  </a:extLst>
                </p:cNvPr>
                <p:cNvSpPr/>
                <p:nvPr/>
              </p:nvSpPr>
              <p:spPr>
                <a:xfrm>
                  <a:off x="4319178" y="4789514"/>
                  <a:ext cx="210319" cy="2103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29699C-5F45-44B9-A557-23DF3F144F98}"/>
                  </a:ext>
                </a:extLst>
              </p:cNvPr>
              <p:cNvSpPr txBox="1"/>
              <p:nvPr/>
            </p:nvSpPr>
            <p:spPr>
              <a:xfrm>
                <a:off x="7888719" y="3966549"/>
                <a:ext cx="1537800" cy="366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Scores Matrix</a:t>
                </a:r>
              </a:p>
            </p:txBody>
          </p:sp>
        </p:grpSp>
        <p:sp>
          <p:nvSpPr>
            <p:cNvPr id="60" name="Flowchart: Process 59">
              <a:extLst>
                <a:ext uri="{FF2B5EF4-FFF2-40B4-BE49-F238E27FC236}">
                  <a16:creationId xmlns:a16="http://schemas.microsoft.com/office/drawing/2014/main" id="{6D6E4CB0-D43B-48B7-BA8C-083DADF0307E}"/>
                </a:ext>
              </a:extLst>
            </p:cNvPr>
            <p:cNvSpPr/>
            <p:nvPr/>
          </p:nvSpPr>
          <p:spPr>
            <a:xfrm>
              <a:off x="2518512" y="4476875"/>
              <a:ext cx="2039395" cy="838419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Heatmapping Function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9000789-EF93-44A3-8FB4-E7EEC65EE420}"/>
                </a:ext>
              </a:extLst>
            </p:cNvPr>
            <p:cNvCxnSpPr>
              <a:cxnSpLocks/>
              <a:stCxn id="44" idx="3"/>
              <a:endCxn id="60" idx="1"/>
            </p:cNvCxnSpPr>
            <p:nvPr/>
          </p:nvCxnSpPr>
          <p:spPr>
            <a:xfrm flipV="1">
              <a:off x="2011779" y="4896085"/>
              <a:ext cx="506733" cy="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9EB7625-3DBF-4B8A-AE36-CC9924FC1855}"/>
                </a:ext>
              </a:extLst>
            </p:cNvPr>
            <p:cNvGrpSpPr/>
            <p:nvPr/>
          </p:nvGrpSpPr>
          <p:grpSpPr>
            <a:xfrm>
              <a:off x="5025705" y="4094523"/>
              <a:ext cx="902811" cy="1207818"/>
              <a:chOff x="8206214" y="4022575"/>
              <a:chExt cx="902811" cy="1207818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CA5D30E-823E-40BD-995B-43890EEB1C44}"/>
                  </a:ext>
                </a:extLst>
              </p:cNvPr>
              <p:cNvGrpSpPr/>
              <p:nvPr/>
            </p:nvGrpSpPr>
            <p:grpSpPr>
              <a:xfrm>
                <a:off x="8239719" y="4394584"/>
                <a:ext cx="835804" cy="835809"/>
                <a:chOff x="3898549" y="4368877"/>
                <a:chExt cx="630954" cy="630958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4B727FD-2841-4FAE-B8A6-B847D00A4638}"/>
                    </a:ext>
                  </a:extLst>
                </p:cNvPr>
                <p:cNvSpPr/>
                <p:nvPr/>
              </p:nvSpPr>
              <p:spPr>
                <a:xfrm>
                  <a:off x="3898550" y="4368879"/>
                  <a:ext cx="210319" cy="210319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4981F4F-61AD-4A7E-B572-CED3770632C6}"/>
                    </a:ext>
                  </a:extLst>
                </p:cNvPr>
                <p:cNvSpPr/>
                <p:nvPr/>
              </p:nvSpPr>
              <p:spPr>
                <a:xfrm>
                  <a:off x="3898549" y="4579199"/>
                  <a:ext cx="210319" cy="210319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02F34CB-D90F-43C3-BDD9-799E79914230}"/>
                    </a:ext>
                  </a:extLst>
                </p:cNvPr>
                <p:cNvSpPr/>
                <p:nvPr/>
              </p:nvSpPr>
              <p:spPr>
                <a:xfrm>
                  <a:off x="3898549" y="4789516"/>
                  <a:ext cx="210319" cy="21031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8BCDC88-D96B-458F-8A61-61713004B8D8}"/>
                    </a:ext>
                  </a:extLst>
                </p:cNvPr>
                <p:cNvSpPr/>
                <p:nvPr/>
              </p:nvSpPr>
              <p:spPr>
                <a:xfrm>
                  <a:off x="4108868" y="4368878"/>
                  <a:ext cx="210319" cy="21031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22F3595-B795-467A-B10A-13A2A9B1E853}"/>
                    </a:ext>
                  </a:extLst>
                </p:cNvPr>
                <p:cNvSpPr/>
                <p:nvPr/>
              </p:nvSpPr>
              <p:spPr>
                <a:xfrm>
                  <a:off x="4108867" y="4579196"/>
                  <a:ext cx="210319" cy="21031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FA7DB1C-B3EE-4837-8E6B-FD7DBB14E7D7}"/>
                    </a:ext>
                  </a:extLst>
                </p:cNvPr>
                <p:cNvSpPr/>
                <p:nvPr/>
              </p:nvSpPr>
              <p:spPr>
                <a:xfrm>
                  <a:off x="4108866" y="4789515"/>
                  <a:ext cx="210319" cy="2103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FE09B82-C087-49CF-9869-5FA8A08A4908}"/>
                    </a:ext>
                  </a:extLst>
                </p:cNvPr>
                <p:cNvSpPr/>
                <p:nvPr/>
              </p:nvSpPr>
              <p:spPr>
                <a:xfrm>
                  <a:off x="4319184" y="4368877"/>
                  <a:ext cx="210319" cy="2103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EF86BFCF-14E4-4D27-8BF6-3DADF44BE3F2}"/>
                    </a:ext>
                  </a:extLst>
                </p:cNvPr>
                <p:cNvSpPr/>
                <p:nvPr/>
              </p:nvSpPr>
              <p:spPr>
                <a:xfrm>
                  <a:off x="4319181" y="4579196"/>
                  <a:ext cx="210319" cy="210319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B3F079D-AA80-4CA1-9747-516D060853FD}"/>
                    </a:ext>
                  </a:extLst>
                </p:cNvPr>
                <p:cNvSpPr/>
                <p:nvPr/>
              </p:nvSpPr>
              <p:spPr>
                <a:xfrm>
                  <a:off x="4319178" y="4789514"/>
                  <a:ext cx="210319" cy="21031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6DBF7D-396B-436B-A7B6-0133C1710B92}"/>
                  </a:ext>
                </a:extLst>
              </p:cNvPr>
              <p:cNvSpPr txBox="1"/>
              <p:nvPr/>
            </p:nvSpPr>
            <p:spPr>
              <a:xfrm>
                <a:off x="8206214" y="4022575"/>
                <a:ext cx="9028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Heatmap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582018-DA2F-4C16-B180-005C120498D8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V="1">
              <a:off x="4557907" y="4896084"/>
              <a:ext cx="4282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556453B-F50E-485F-9A89-7A86ED5BE85C}"/>
              </a:ext>
            </a:extLst>
          </p:cNvPr>
          <p:cNvSpPr txBox="1"/>
          <p:nvPr/>
        </p:nvSpPr>
        <p:spPr>
          <a:xfrm>
            <a:off x="8762593" y="4822273"/>
            <a:ext cx="1776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Performance Metrics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0D1CF3-C531-4AE0-893C-F3B0EEBBAC3F}"/>
              </a:ext>
            </a:extLst>
          </p:cNvPr>
          <p:cNvSpPr txBox="1"/>
          <p:nvPr/>
        </p:nvSpPr>
        <p:spPr>
          <a:xfrm>
            <a:off x="8220462" y="2402020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Output Report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84E619-6BF2-4A0F-89F6-5C6082959F89}"/>
              </a:ext>
            </a:extLst>
          </p:cNvPr>
          <p:cNvCxnSpPr>
            <a:cxnSpLocks/>
            <a:stCxn id="74" idx="3"/>
            <a:endCxn id="50" idx="1"/>
          </p:cNvCxnSpPr>
          <p:nvPr/>
        </p:nvCxnSpPr>
        <p:spPr>
          <a:xfrm>
            <a:off x="5502154" y="4256948"/>
            <a:ext cx="2197339" cy="135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5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6EEC-E257-45E8-8CA7-A6FD3A78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37BE-8DC2-4517-8B94-0B8D7B6D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Tangible Goals:  </a:t>
            </a:r>
          </a:p>
          <a:p>
            <a:pPr lvl="1"/>
            <a:r>
              <a:rPr lang="en-US" dirty="0"/>
              <a:t>Demonstrate ability to pass an R object to the C++ level</a:t>
            </a:r>
          </a:p>
          <a:p>
            <a:pPr lvl="1"/>
            <a:r>
              <a:rPr lang="en-US" dirty="0"/>
              <a:t>Perform some parallelized manipulations on the passed object </a:t>
            </a:r>
          </a:p>
          <a:p>
            <a:pPr lvl="1"/>
            <a:r>
              <a:rPr lang="en-US" dirty="0"/>
              <a:t>Reassemble the object, and pass it back to R for display</a:t>
            </a:r>
          </a:p>
          <a:p>
            <a:pPr lvl="1"/>
            <a:r>
              <a:rPr lang="en-US" dirty="0"/>
              <a:t>Show comparisons between base R script </a:t>
            </a:r>
            <a:r>
              <a:rPr lang="en-US"/>
              <a:t>and combined R/C++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Proof of attainment of tangible goals: successfully generate output report as defined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Intangible Goals: </a:t>
            </a:r>
          </a:p>
          <a:p>
            <a:pPr lvl="1"/>
            <a:r>
              <a:rPr lang="en-US" dirty="0"/>
              <a:t>Visually explore some of the flaws/strengths of pixel-based image similarity scoring</a:t>
            </a:r>
          </a:p>
          <a:p>
            <a:pPr lvl="1"/>
            <a:r>
              <a:rPr lang="en-US" dirty="0"/>
              <a:t>Examine performance in differing scenarios (different images, chunk sizes, machines, etc.)</a:t>
            </a:r>
          </a:p>
        </p:txBody>
      </p:sp>
    </p:spTree>
    <p:extLst>
      <p:ext uri="{BB962C8B-B14F-4D97-AF65-F5344CB8AC3E}">
        <p14:creationId xmlns:p14="http://schemas.microsoft.com/office/powerpoint/2010/main" val="493373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{BF5E645B-9C16-45C9-A76D-BE813C948287}tf02900722</Template>
  <TotalTime>257</TotalTime>
  <Words>366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imageScrambleR</vt:lpstr>
      <vt:lpstr>Concept:</vt:lpstr>
      <vt:lpstr>Image Scrambling Process (in C++)</vt:lpstr>
      <vt:lpstr>Similarity Scoring Process (in C++)</vt:lpstr>
      <vt:lpstr>Final Output Generation (in R)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Kugrr DaFeand</dc:creator>
  <cp:lastModifiedBy>Kugrr DaFeand</cp:lastModifiedBy>
  <cp:revision>26</cp:revision>
  <dcterms:created xsi:type="dcterms:W3CDTF">2020-03-03T20:12:47Z</dcterms:created>
  <dcterms:modified xsi:type="dcterms:W3CDTF">2020-03-31T20:10:45Z</dcterms:modified>
</cp:coreProperties>
</file>