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150" d="100"/>
          <a:sy n="150" d="100"/>
        </p:scale>
        <p:origin x="-617" y="-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5BAD6-EF85-4599-AA53-02AAF4F7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FAE08A-FAEF-40E6-B17D-2508A4C8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AB152-E740-4464-9389-ACEFF26D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E25B5E-E49D-4D66-AAED-67FD3F5F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CC2F-2158-4378-862E-C3BB6CE3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D9852-AA65-472C-8980-0AF1F677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29477B-B433-421E-A056-3058557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AFC25-8D0B-4A28-B221-1470E4A2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3EE66-4C62-4FCB-81C1-1523C360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E0EB5-75CD-43D1-BA32-452F7F07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29E7E9-81CD-42FC-9F86-8330E75B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8033F0-3D63-4970-9ABA-C165995E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27602-463B-458B-B439-0D361E04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1979C-5024-4AD0-89EE-1D633506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3157A-4B94-423C-8C02-42A7D6D9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4E76A-0672-4D34-844A-966E6492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631DD-4A77-4ED9-BBD7-6251CE00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5465E-80F4-4948-B792-DAAE545E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B85C0-22CD-4761-B91F-84DD77DD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E66778-7A79-454F-8864-1A58DC8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D4F93-6D9E-461F-ACF5-8C4B010C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B6901-9C54-448D-863D-4DF25DED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83AA2-5348-46B0-B48C-C2954C39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7D348F-9536-4C6D-9935-3F387F56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F2461-BCBD-410F-8D63-DB94C4C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3C129-B6B8-4791-A55B-02C54F15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51091-45CC-4899-99D4-4EF33E51D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E6D15-8B35-40D7-8B09-05D6F7E7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1B23E2-1C47-4C6F-BBF4-AC48D886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ABF46-56FA-4BC7-914F-E598DA22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ABEC7D-1857-48ED-85EC-7B6CFCB1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16FCD-7CB3-4BDB-9E82-2D24DDDB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F82E5-DA31-434C-8326-88A8701A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91EDE1-C81B-4914-BED7-78474240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F1A74E-5053-46B7-9D22-83DE7CD9E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631CAD-115D-4215-BE3F-4FF22F51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84DDD7-9E36-4850-A796-938C11E0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BD4247-08F7-4606-AA3B-C047C40C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0742F4-F93C-48C9-A434-A213D61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1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49B95-9EB6-4B92-B212-8A1D039A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057B9-48F0-4534-BBD1-C6342CB6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133BF7-1B28-4B29-9139-34C1180A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A0A4C3-3124-47B3-BAE5-4CE5D3BC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3142B6-6E17-4C71-BFB1-C07D6B11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C4473A-A333-44D5-B3D8-8B31FE3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052EE7-1F8C-426F-B508-8AC91E54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A8C1A-D9BA-46E3-91D3-A217BCDF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09AEB-2307-4908-BEE6-85DA452A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E42EEA-F1D1-4D96-BB25-A1748C0B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13ED1-10FE-4F4E-9D47-26000C03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27E3A-ACD5-4305-830B-F1728E02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EFC75-7A93-45CD-84CC-707480B1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6B86A-7376-43BE-9DF6-E6291571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2D7E11-B621-4009-A5D6-3EA8AA1F8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FFCEF-739C-44B0-BA59-6B544256D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39B12-74D2-4813-A1C9-C3909CBC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19698-3701-409D-A1D7-FE75B5DB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33D71-0C1C-4D0B-B7E8-A71AC30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9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61B35-F97F-4D61-A35F-7E8DE522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A1D18-C8B2-44FE-945A-B9C1373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D368C-C3B7-46B7-8C37-0C104BDC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84CC-C472-479B-BF3C-1171F5CE3FE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909D4-50CB-464B-A579-5E053789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901F6-7B50-4D9F-8D9A-F0A884C6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BF0F-2A98-493F-AB7A-AE8A30ABF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957DB39-3146-4095-84AD-E2FA0EAF9C40}"/>
              </a:ext>
            </a:extLst>
          </p:cNvPr>
          <p:cNvSpPr/>
          <p:nvPr/>
        </p:nvSpPr>
        <p:spPr>
          <a:xfrm>
            <a:off x="2724281" y="813502"/>
            <a:ext cx="5726036" cy="48620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Bahnschrift SemiBold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3FD93C-DE19-49E6-AF0D-85499F728866}"/>
              </a:ext>
            </a:extLst>
          </p:cNvPr>
          <p:cNvSpPr txBox="1"/>
          <p:nvPr/>
        </p:nvSpPr>
        <p:spPr>
          <a:xfrm>
            <a:off x="2342752" y="982184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|0&gt;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FD8734-AEAE-4692-B72D-194AF5E2D98F}"/>
              </a:ext>
            </a:extLst>
          </p:cNvPr>
          <p:cNvSpPr/>
          <p:nvPr/>
        </p:nvSpPr>
        <p:spPr>
          <a:xfrm>
            <a:off x="2374285" y="1230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70113-1C68-49B1-8CC0-1CD8CC4F7DDD}"/>
              </a:ext>
            </a:extLst>
          </p:cNvPr>
          <p:cNvSpPr txBox="1"/>
          <p:nvPr/>
        </p:nvSpPr>
        <p:spPr>
          <a:xfrm>
            <a:off x="2297035" y="12265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C(0))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39444A-DDFF-4477-99A1-BC76F4803779}"/>
              </a:ext>
            </a:extLst>
          </p:cNvPr>
          <p:cNvSpPr txBox="1"/>
          <p:nvPr/>
        </p:nvSpPr>
        <p:spPr>
          <a:xfrm>
            <a:off x="2342751" y="1522784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|1&gt;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6CB253-9925-4A3D-BE3B-1D804D04A5A4}"/>
              </a:ext>
            </a:extLst>
          </p:cNvPr>
          <p:cNvSpPr/>
          <p:nvPr/>
        </p:nvSpPr>
        <p:spPr>
          <a:xfrm>
            <a:off x="2374285" y="1770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EC0982-27F2-455A-BC1C-1BB80F30C541}"/>
              </a:ext>
            </a:extLst>
          </p:cNvPr>
          <p:cNvSpPr txBox="1"/>
          <p:nvPr/>
        </p:nvSpPr>
        <p:spPr>
          <a:xfrm>
            <a:off x="2297035" y="17671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C(1))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E0B996-7108-4D6D-A70C-8A99E973F9C9}"/>
              </a:ext>
            </a:extLst>
          </p:cNvPr>
          <p:cNvSpPr txBox="1"/>
          <p:nvPr/>
        </p:nvSpPr>
        <p:spPr>
          <a:xfrm>
            <a:off x="2358517" y="2063384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|2&gt;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D6C8F2-F355-475A-93B6-B23D78ECAC96}"/>
              </a:ext>
            </a:extLst>
          </p:cNvPr>
          <p:cNvSpPr/>
          <p:nvPr/>
        </p:nvSpPr>
        <p:spPr>
          <a:xfrm>
            <a:off x="2374285" y="23115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CD1F11-7C8B-47C5-B2A8-1259FB0A243D}"/>
              </a:ext>
            </a:extLst>
          </p:cNvPr>
          <p:cNvSpPr txBox="1"/>
          <p:nvPr/>
        </p:nvSpPr>
        <p:spPr>
          <a:xfrm>
            <a:off x="2297035" y="23077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C(2))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B57B85-E87F-47E3-88A3-EFFD3CBDD5A2}"/>
              </a:ext>
            </a:extLst>
          </p:cNvPr>
          <p:cNvSpPr txBox="1"/>
          <p:nvPr/>
        </p:nvSpPr>
        <p:spPr>
          <a:xfrm>
            <a:off x="2358517" y="2603984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|3&gt;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B799DBC-DDCA-41FC-9CC3-84A103CEDC60}"/>
              </a:ext>
            </a:extLst>
          </p:cNvPr>
          <p:cNvSpPr/>
          <p:nvPr/>
        </p:nvSpPr>
        <p:spPr>
          <a:xfrm>
            <a:off x="2374285" y="28521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26889C6-83F2-4428-97FE-7B7E56A47352}"/>
              </a:ext>
            </a:extLst>
          </p:cNvPr>
          <p:cNvSpPr txBox="1"/>
          <p:nvPr/>
        </p:nvSpPr>
        <p:spPr>
          <a:xfrm>
            <a:off x="2297035" y="28483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C(3))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6218D3-D974-4AB3-B48F-1EB5C4FAEF5F}"/>
              </a:ext>
            </a:extLst>
          </p:cNvPr>
          <p:cNvSpPr txBox="1"/>
          <p:nvPr/>
        </p:nvSpPr>
        <p:spPr>
          <a:xfrm>
            <a:off x="2342751" y="3144584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|4&gt;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0F11B16-926C-4E04-BA16-2B89F9C52C92}"/>
              </a:ext>
            </a:extLst>
          </p:cNvPr>
          <p:cNvSpPr/>
          <p:nvPr/>
        </p:nvSpPr>
        <p:spPr>
          <a:xfrm>
            <a:off x="2374285" y="33927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BFD621-1C49-4D56-948D-72CB48633B7E}"/>
              </a:ext>
            </a:extLst>
          </p:cNvPr>
          <p:cNvSpPr txBox="1"/>
          <p:nvPr/>
        </p:nvSpPr>
        <p:spPr>
          <a:xfrm>
            <a:off x="2297035" y="33889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C(4))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A4C4CC-91D7-447C-B923-0FF4A35CB528}"/>
              </a:ext>
            </a:extLst>
          </p:cNvPr>
          <p:cNvSpPr txBox="1"/>
          <p:nvPr/>
        </p:nvSpPr>
        <p:spPr>
          <a:xfrm>
            <a:off x="2358517" y="3685184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|5&gt;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296B20-A92C-4B1D-8B80-AFF42F2668F9}"/>
              </a:ext>
            </a:extLst>
          </p:cNvPr>
          <p:cNvSpPr/>
          <p:nvPr/>
        </p:nvSpPr>
        <p:spPr>
          <a:xfrm>
            <a:off x="2374285" y="3933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B19BB8F-D6F4-41B3-8C74-5A4EA84F614A}"/>
              </a:ext>
            </a:extLst>
          </p:cNvPr>
          <p:cNvSpPr txBox="1"/>
          <p:nvPr/>
        </p:nvSpPr>
        <p:spPr>
          <a:xfrm>
            <a:off x="2297035" y="39295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C(5))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241421-216C-4135-B61A-2A65A98BDE6B}"/>
              </a:ext>
            </a:extLst>
          </p:cNvPr>
          <p:cNvSpPr txBox="1"/>
          <p:nvPr/>
        </p:nvSpPr>
        <p:spPr>
          <a:xfrm>
            <a:off x="2374284" y="4225784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|6&gt;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B95685-8124-4936-9524-3A979BD90ABC}"/>
              </a:ext>
            </a:extLst>
          </p:cNvPr>
          <p:cNvSpPr/>
          <p:nvPr/>
        </p:nvSpPr>
        <p:spPr>
          <a:xfrm>
            <a:off x="2374285" y="4473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4D9014-EB96-4876-95D4-5E8ABD383D59}"/>
              </a:ext>
            </a:extLst>
          </p:cNvPr>
          <p:cNvSpPr txBox="1"/>
          <p:nvPr/>
        </p:nvSpPr>
        <p:spPr>
          <a:xfrm>
            <a:off x="2297035" y="44701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C(6))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5B82C8-028C-4778-8FF3-752DD2EE81A8}"/>
              </a:ext>
            </a:extLst>
          </p:cNvPr>
          <p:cNvSpPr txBox="1"/>
          <p:nvPr/>
        </p:nvSpPr>
        <p:spPr>
          <a:xfrm>
            <a:off x="2374284" y="4750976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|7&gt;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7388474-C306-4AC4-97B3-E555E59B25D4}"/>
              </a:ext>
            </a:extLst>
          </p:cNvPr>
          <p:cNvSpPr/>
          <p:nvPr/>
        </p:nvSpPr>
        <p:spPr>
          <a:xfrm>
            <a:off x="2374285" y="5018298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F88BA0-2011-4417-93C6-1EDD72930028}"/>
              </a:ext>
            </a:extLst>
          </p:cNvPr>
          <p:cNvSpPr txBox="1"/>
          <p:nvPr/>
        </p:nvSpPr>
        <p:spPr>
          <a:xfrm>
            <a:off x="2297035" y="5014490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C(7))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E77D6E7-A14A-4BAE-BD7D-AF3B3D367009}"/>
              </a:ext>
            </a:extLst>
          </p:cNvPr>
          <p:cNvSpPr/>
          <p:nvPr/>
        </p:nvSpPr>
        <p:spPr>
          <a:xfrm>
            <a:off x="8100321" y="1230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82F849E-2FEC-4203-BB61-74FBD20884DB}"/>
              </a:ext>
            </a:extLst>
          </p:cNvPr>
          <p:cNvSpPr/>
          <p:nvPr/>
        </p:nvSpPr>
        <p:spPr>
          <a:xfrm>
            <a:off x="8100321" y="1770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19A116-CB0E-4C77-BD1D-DE37ED997F84}"/>
              </a:ext>
            </a:extLst>
          </p:cNvPr>
          <p:cNvSpPr/>
          <p:nvPr/>
        </p:nvSpPr>
        <p:spPr>
          <a:xfrm>
            <a:off x="8100321" y="23115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CAE7479-6A70-4C32-8E0A-429178FA18CA}"/>
              </a:ext>
            </a:extLst>
          </p:cNvPr>
          <p:cNvSpPr/>
          <p:nvPr/>
        </p:nvSpPr>
        <p:spPr>
          <a:xfrm>
            <a:off x="8100321" y="28521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55E1076-828B-4C03-A040-FB576D25AA4C}"/>
              </a:ext>
            </a:extLst>
          </p:cNvPr>
          <p:cNvSpPr/>
          <p:nvPr/>
        </p:nvSpPr>
        <p:spPr>
          <a:xfrm>
            <a:off x="8100321" y="33927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CEC10C3-4B2D-4DCE-83FC-76FE707400D8}"/>
              </a:ext>
            </a:extLst>
          </p:cNvPr>
          <p:cNvSpPr/>
          <p:nvPr/>
        </p:nvSpPr>
        <p:spPr>
          <a:xfrm>
            <a:off x="8100321" y="3933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23EED9E-2D44-42F6-AC9A-031C7C4EFC32}"/>
              </a:ext>
            </a:extLst>
          </p:cNvPr>
          <p:cNvSpPr/>
          <p:nvPr/>
        </p:nvSpPr>
        <p:spPr>
          <a:xfrm>
            <a:off x="8100321" y="4473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A9594C4-FEF6-4A7A-A8F0-9C3F695BE796}"/>
              </a:ext>
            </a:extLst>
          </p:cNvPr>
          <p:cNvSpPr/>
          <p:nvPr/>
        </p:nvSpPr>
        <p:spPr>
          <a:xfrm>
            <a:off x="8100321" y="5018298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E51F500-5941-42B7-A90C-BC0333272BC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151527" y="1341917"/>
            <a:ext cx="4871544" cy="3243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063DB6E-A647-46D3-8B02-CC888C5BDE1E}"/>
              </a:ext>
            </a:extLst>
          </p:cNvPr>
          <p:cNvCxnSpPr>
            <a:cxnSpLocks/>
          </p:cNvCxnSpPr>
          <p:nvPr/>
        </p:nvCxnSpPr>
        <p:spPr>
          <a:xfrm flipV="1">
            <a:off x="3151526" y="1882517"/>
            <a:ext cx="4871545" cy="2703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675DEF8-3089-4EFE-B3FE-C3E34B7BC12F}"/>
              </a:ext>
            </a:extLst>
          </p:cNvPr>
          <p:cNvCxnSpPr>
            <a:cxnSpLocks/>
          </p:cNvCxnSpPr>
          <p:nvPr/>
        </p:nvCxnSpPr>
        <p:spPr>
          <a:xfrm flipV="1">
            <a:off x="3167293" y="2423117"/>
            <a:ext cx="4855778" cy="21611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450E28D-EBF4-45B0-A38F-33E6E76EB9A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151527" y="2963717"/>
            <a:ext cx="4871544" cy="1621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67219FB-CE76-4BC4-8045-CEC03C3A31F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151527" y="3504317"/>
            <a:ext cx="4871544" cy="1081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36DAFF1-E643-4C3F-8B85-D9C13367B98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151527" y="4044917"/>
            <a:ext cx="4871544" cy="54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CBC730E-58DF-430B-8B42-2E0F97A978F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151527" y="4585517"/>
            <a:ext cx="487154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805BF2E-4807-40E5-895F-F89E212914A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151527" y="4585517"/>
            <a:ext cx="4871544" cy="5443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29E03B2C-7FF7-49C1-B7B9-0469B48C87E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51527" y="1341917"/>
            <a:ext cx="4871544" cy="1081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4136FA48-FD74-43F2-AD9D-56A76AC94A1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51527" y="1882517"/>
            <a:ext cx="4871544" cy="54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BD6A57B4-D8B7-49EA-A555-8D6E84CC84C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715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C9A60AF-05C5-49B5-9794-1AB33F2EFA2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71544" cy="54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17E7E32-0594-4E6A-9F58-284CF4306DF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71544" cy="1081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866BEAC4-0B94-4CEB-BE0E-7037FDE2FDB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71544" cy="1621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21E811F5-C235-45D2-B2B8-01717414DE1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71544" cy="216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14A6E22D-0372-4987-94CB-9E535AB74F6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71544" cy="2706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DB7335FE-9EBB-4125-AB04-326D5EF28019}"/>
              </a:ext>
            </a:extLst>
          </p:cNvPr>
          <p:cNvSpPr txBox="1"/>
          <p:nvPr/>
        </p:nvSpPr>
        <p:spPr>
          <a:xfrm>
            <a:off x="8073519" y="980280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|0&gt;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4A8B493-C7D1-49DC-B4C6-BD0E66719B02}"/>
              </a:ext>
            </a:extLst>
          </p:cNvPr>
          <p:cNvSpPr txBox="1"/>
          <p:nvPr/>
        </p:nvSpPr>
        <p:spPr>
          <a:xfrm>
            <a:off x="8073518" y="1520880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|1&gt;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7F34C11-6EC3-4649-98D6-A47B27C722AD}"/>
              </a:ext>
            </a:extLst>
          </p:cNvPr>
          <p:cNvSpPr txBox="1"/>
          <p:nvPr/>
        </p:nvSpPr>
        <p:spPr>
          <a:xfrm>
            <a:off x="8089284" y="2061480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|2&gt;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838B3CE2-3D45-4864-B5F8-02FBE5362C84}"/>
              </a:ext>
            </a:extLst>
          </p:cNvPr>
          <p:cNvSpPr txBox="1"/>
          <p:nvPr/>
        </p:nvSpPr>
        <p:spPr>
          <a:xfrm>
            <a:off x="8089284" y="2602080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|3&gt;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18A4163-5AC5-43C9-90DA-A0777465D285}"/>
              </a:ext>
            </a:extLst>
          </p:cNvPr>
          <p:cNvSpPr txBox="1"/>
          <p:nvPr/>
        </p:nvSpPr>
        <p:spPr>
          <a:xfrm>
            <a:off x="8073518" y="3142680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|4&gt;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40B77C5-DC35-4980-B285-911D727648EE}"/>
              </a:ext>
            </a:extLst>
          </p:cNvPr>
          <p:cNvSpPr txBox="1"/>
          <p:nvPr/>
        </p:nvSpPr>
        <p:spPr>
          <a:xfrm>
            <a:off x="8089284" y="3683280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|5&gt;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46C66B6-ADA9-410B-9EEE-39395C2C1A24}"/>
              </a:ext>
            </a:extLst>
          </p:cNvPr>
          <p:cNvSpPr txBox="1"/>
          <p:nvPr/>
        </p:nvSpPr>
        <p:spPr>
          <a:xfrm>
            <a:off x="8105051" y="4223880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|6&gt;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1704DC9-5C43-43D7-8B3F-A18379FEF942}"/>
              </a:ext>
            </a:extLst>
          </p:cNvPr>
          <p:cNvSpPr txBox="1"/>
          <p:nvPr/>
        </p:nvSpPr>
        <p:spPr>
          <a:xfrm>
            <a:off x="8105051" y="4749072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|7&gt;</a:t>
            </a:r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E4DFAA37-6050-4BAC-978E-02FD667CED3E}"/>
              </a:ext>
            </a:extLst>
          </p:cNvPr>
          <p:cNvCxnSpPr/>
          <p:nvPr/>
        </p:nvCxnSpPr>
        <p:spPr>
          <a:xfrm>
            <a:off x="3074276" y="5524237"/>
            <a:ext cx="5015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C411F7C0-7D55-4792-9E40-B9DD9BDFF319}"/>
              </a:ext>
            </a:extLst>
          </p:cNvPr>
          <p:cNvSpPr txBox="1"/>
          <p:nvPr/>
        </p:nvSpPr>
        <p:spPr>
          <a:xfrm>
            <a:off x="4976647" y="5124825"/>
            <a:ext cx="122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M I X E R</a:t>
            </a:r>
          </a:p>
        </p:txBody>
      </p:sp>
    </p:spTree>
    <p:extLst>
      <p:ext uri="{BB962C8B-B14F-4D97-AF65-F5344CB8AC3E}">
        <p14:creationId xmlns:p14="http://schemas.microsoft.com/office/powerpoint/2010/main" val="22965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957DB39-3146-4095-84AD-E2FA0EAF9C40}"/>
              </a:ext>
            </a:extLst>
          </p:cNvPr>
          <p:cNvSpPr/>
          <p:nvPr/>
        </p:nvSpPr>
        <p:spPr>
          <a:xfrm>
            <a:off x="2724281" y="813502"/>
            <a:ext cx="5726036" cy="48620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Bahnschrift SemiBold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3FD93C-DE19-49E6-AF0D-85499F728866}"/>
              </a:ext>
            </a:extLst>
          </p:cNvPr>
          <p:cNvSpPr txBox="1"/>
          <p:nvPr/>
        </p:nvSpPr>
        <p:spPr>
          <a:xfrm>
            <a:off x="2342752" y="982184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|0&gt;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FD8734-AEAE-4692-B72D-194AF5E2D98F}"/>
              </a:ext>
            </a:extLst>
          </p:cNvPr>
          <p:cNvSpPr/>
          <p:nvPr/>
        </p:nvSpPr>
        <p:spPr>
          <a:xfrm>
            <a:off x="2374285" y="1230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70113-1C68-49B1-8CC0-1CD8CC4F7DDD}"/>
              </a:ext>
            </a:extLst>
          </p:cNvPr>
          <p:cNvSpPr txBox="1"/>
          <p:nvPr/>
        </p:nvSpPr>
        <p:spPr>
          <a:xfrm>
            <a:off x="2297035" y="12265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C(0))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39444A-DDFF-4477-99A1-BC76F4803779}"/>
              </a:ext>
            </a:extLst>
          </p:cNvPr>
          <p:cNvSpPr txBox="1"/>
          <p:nvPr/>
        </p:nvSpPr>
        <p:spPr>
          <a:xfrm>
            <a:off x="2342751" y="1522784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|1&gt;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6CB253-9925-4A3D-BE3B-1D804D04A5A4}"/>
              </a:ext>
            </a:extLst>
          </p:cNvPr>
          <p:cNvSpPr/>
          <p:nvPr/>
        </p:nvSpPr>
        <p:spPr>
          <a:xfrm>
            <a:off x="2374285" y="1770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EC0982-27F2-455A-BC1C-1BB80F30C541}"/>
              </a:ext>
            </a:extLst>
          </p:cNvPr>
          <p:cNvSpPr txBox="1"/>
          <p:nvPr/>
        </p:nvSpPr>
        <p:spPr>
          <a:xfrm>
            <a:off x="2297035" y="17671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C(1))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E0B996-7108-4D6D-A70C-8A99E973F9C9}"/>
              </a:ext>
            </a:extLst>
          </p:cNvPr>
          <p:cNvSpPr txBox="1"/>
          <p:nvPr/>
        </p:nvSpPr>
        <p:spPr>
          <a:xfrm>
            <a:off x="2358517" y="2063384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|2&gt;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D6C8F2-F355-475A-93B6-B23D78ECAC96}"/>
              </a:ext>
            </a:extLst>
          </p:cNvPr>
          <p:cNvSpPr/>
          <p:nvPr/>
        </p:nvSpPr>
        <p:spPr>
          <a:xfrm>
            <a:off x="2374285" y="23115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CD1F11-7C8B-47C5-B2A8-1259FB0A243D}"/>
              </a:ext>
            </a:extLst>
          </p:cNvPr>
          <p:cNvSpPr txBox="1"/>
          <p:nvPr/>
        </p:nvSpPr>
        <p:spPr>
          <a:xfrm>
            <a:off x="2297035" y="23077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C(2))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B57B85-E87F-47E3-88A3-EFFD3CBDD5A2}"/>
              </a:ext>
            </a:extLst>
          </p:cNvPr>
          <p:cNvSpPr txBox="1"/>
          <p:nvPr/>
        </p:nvSpPr>
        <p:spPr>
          <a:xfrm>
            <a:off x="2358517" y="2603984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|3&gt;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B799DBC-DDCA-41FC-9CC3-84A103CEDC60}"/>
              </a:ext>
            </a:extLst>
          </p:cNvPr>
          <p:cNvSpPr/>
          <p:nvPr/>
        </p:nvSpPr>
        <p:spPr>
          <a:xfrm>
            <a:off x="2374285" y="28521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26889C6-83F2-4428-97FE-7B7E56A47352}"/>
              </a:ext>
            </a:extLst>
          </p:cNvPr>
          <p:cNvSpPr txBox="1"/>
          <p:nvPr/>
        </p:nvSpPr>
        <p:spPr>
          <a:xfrm>
            <a:off x="2297035" y="28483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C(3))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6218D3-D974-4AB3-B48F-1EB5C4FAEF5F}"/>
              </a:ext>
            </a:extLst>
          </p:cNvPr>
          <p:cNvSpPr txBox="1"/>
          <p:nvPr/>
        </p:nvSpPr>
        <p:spPr>
          <a:xfrm>
            <a:off x="2342751" y="3144584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|4&gt;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0F11B16-926C-4E04-BA16-2B89F9C52C92}"/>
              </a:ext>
            </a:extLst>
          </p:cNvPr>
          <p:cNvSpPr/>
          <p:nvPr/>
        </p:nvSpPr>
        <p:spPr>
          <a:xfrm>
            <a:off x="2374285" y="33927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BFD621-1C49-4D56-948D-72CB48633B7E}"/>
              </a:ext>
            </a:extLst>
          </p:cNvPr>
          <p:cNvSpPr txBox="1"/>
          <p:nvPr/>
        </p:nvSpPr>
        <p:spPr>
          <a:xfrm>
            <a:off x="2297035" y="33889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C(4))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A4C4CC-91D7-447C-B923-0FF4A35CB528}"/>
              </a:ext>
            </a:extLst>
          </p:cNvPr>
          <p:cNvSpPr txBox="1"/>
          <p:nvPr/>
        </p:nvSpPr>
        <p:spPr>
          <a:xfrm>
            <a:off x="2358517" y="3685184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|5&gt;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296B20-A92C-4B1D-8B80-AFF42F2668F9}"/>
              </a:ext>
            </a:extLst>
          </p:cNvPr>
          <p:cNvSpPr/>
          <p:nvPr/>
        </p:nvSpPr>
        <p:spPr>
          <a:xfrm>
            <a:off x="2374285" y="3933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B19BB8F-D6F4-41B3-8C74-5A4EA84F614A}"/>
              </a:ext>
            </a:extLst>
          </p:cNvPr>
          <p:cNvSpPr txBox="1"/>
          <p:nvPr/>
        </p:nvSpPr>
        <p:spPr>
          <a:xfrm>
            <a:off x="2297035" y="39295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C(5))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241421-216C-4135-B61A-2A65A98BDE6B}"/>
              </a:ext>
            </a:extLst>
          </p:cNvPr>
          <p:cNvSpPr txBox="1"/>
          <p:nvPr/>
        </p:nvSpPr>
        <p:spPr>
          <a:xfrm>
            <a:off x="2374284" y="4225784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|6&gt;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B95685-8124-4936-9524-3A979BD90ABC}"/>
              </a:ext>
            </a:extLst>
          </p:cNvPr>
          <p:cNvSpPr/>
          <p:nvPr/>
        </p:nvSpPr>
        <p:spPr>
          <a:xfrm>
            <a:off x="2374285" y="4473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4D9014-EB96-4876-95D4-5E8ABD383D59}"/>
              </a:ext>
            </a:extLst>
          </p:cNvPr>
          <p:cNvSpPr txBox="1"/>
          <p:nvPr/>
        </p:nvSpPr>
        <p:spPr>
          <a:xfrm>
            <a:off x="2297035" y="4470101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C(6))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5B82C8-028C-4778-8FF3-752DD2EE81A8}"/>
              </a:ext>
            </a:extLst>
          </p:cNvPr>
          <p:cNvSpPr txBox="1"/>
          <p:nvPr/>
        </p:nvSpPr>
        <p:spPr>
          <a:xfrm>
            <a:off x="2374284" y="4750976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|7&gt;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7388474-C306-4AC4-97B3-E555E59B25D4}"/>
              </a:ext>
            </a:extLst>
          </p:cNvPr>
          <p:cNvSpPr/>
          <p:nvPr/>
        </p:nvSpPr>
        <p:spPr>
          <a:xfrm>
            <a:off x="2374285" y="5018298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F88BA0-2011-4417-93C6-1EDD72930028}"/>
              </a:ext>
            </a:extLst>
          </p:cNvPr>
          <p:cNvSpPr txBox="1"/>
          <p:nvPr/>
        </p:nvSpPr>
        <p:spPr>
          <a:xfrm>
            <a:off x="2297035" y="5014490"/>
            <a:ext cx="85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Bahnschrift SemiBold" panose="020B0502040204020203" pitchFamily="34" charset="0"/>
              </a:rPr>
              <a:t> exp(</a:t>
            </a:r>
            <a:r>
              <a:rPr lang="en-US" sz="900" b="1" dirty="0" err="1">
                <a:latin typeface="Bahnschrift SemiBold" panose="020B0502040204020203" pitchFamily="34" charset="0"/>
              </a:rPr>
              <a:t>i</a:t>
            </a:r>
            <a:r>
              <a:rPr lang="en-US" sz="900" b="1" dirty="0">
                <a:latin typeface="Bahnschrift SemiBold" panose="020B0502040204020203" pitchFamily="34" charset="0"/>
              </a:rPr>
              <a:t> </a:t>
            </a:r>
            <a:r>
              <a:rPr lang="el-GR" sz="900" b="1" dirty="0">
                <a:latin typeface="Bahnschrift SemiBold" panose="020B0502040204020203" pitchFamily="34" charset="0"/>
              </a:rPr>
              <a:t>γ</a:t>
            </a:r>
            <a:r>
              <a:rPr lang="de-DE" sz="900" b="1" dirty="0">
                <a:latin typeface="Bahnschrift SemiBold" panose="020B0502040204020203" pitchFamily="34" charset="0"/>
              </a:rPr>
              <a:t> </a:t>
            </a:r>
            <a:r>
              <a:rPr lang="en-US" sz="900" b="1" dirty="0">
                <a:latin typeface="Bahnschrift SemiBold" panose="020B0502040204020203" pitchFamily="34" charset="0"/>
              </a:rPr>
              <a:t>C(7))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E77D6E7-A14A-4BAE-BD7D-AF3B3D367009}"/>
              </a:ext>
            </a:extLst>
          </p:cNvPr>
          <p:cNvSpPr/>
          <p:nvPr/>
        </p:nvSpPr>
        <p:spPr>
          <a:xfrm>
            <a:off x="8100321" y="1230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82F849E-2FEC-4203-BB61-74FBD20884DB}"/>
              </a:ext>
            </a:extLst>
          </p:cNvPr>
          <p:cNvSpPr/>
          <p:nvPr/>
        </p:nvSpPr>
        <p:spPr>
          <a:xfrm>
            <a:off x="8100321" y="1770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19A116-CB0E-4C77-BD1D-DE37ED997F84}"/>
              </a:ext>
            </a:extLst>
          </p:cNvPr>
          <p:cNvSpPr/>
          <p:nvPr/>
        </p:nvSpPr>
        <p:spPr>
          <a:xfrm>
            <a:off x="8100321" y="23115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CAE7479-6A70-4C32-8E0A-429178FA18CA}"/>
              </a:ext>
            </a:extLst>
          </p:cNvPr>
          <p:cNvSpPr/>
          <p:nvPr/>
        </p:nvSpPr>
        <p:spPr>
          <a:xfrm>
            <a:off x="8100321" y="28521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55E1076-828B-4C03-A040-FB576D25AA4C}"/>
              </a:ext>
            </a:extLst>
          </p:cNvPr>
          <p:cNvSpPr/>
          <p:nvPr/>
        </p:nvSpPr>
        <p:spPr>
          <a:xfrm>
            <a:off x="8100321" y="33927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CEC10C3-4B2D-4DCE-83FC-76FE707400D8}"/>
              </a:ext>
            </a:extLst>
          </p:cNvPr>
          <p:cNvSpPr/>
          <p:nvPr/>
        </p:nvSpPr>
        <p:spPr>
          <a:xfrm>
            <a:off x="8100321" y="39333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23EED9E-2D44-42F6-AC9A-031C7C4EFC32}"/>
              </a:ext>
            </a:extLst>
          </p:cNvPr>
          <p:cNvSpPr/>
          <p:nvPr/>
        </p:nvSpPr>
        <p:spPr>
          <a:xfrm>
            <a:off x="8100321" y="4473909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A9594C4-FEF6-4A7A-A8F0-9C3F695BE796}"/>
              </a:ext>
            </a:extLst>
          </p:cNvPr>
          <p:cNvSpPr/>
          <p:nvPr/>
        </p:nvSpPr>
        <p:spPr>
          <a:xfrm>
            <a:off x="8100321" y="5018298"/>
            <a:ext cx="699991" cy="227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SemiBold" panose="020B0502040204020203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67219FB-CE76-4BC4-8045-CEC03C3A31F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151527" y="3504317"/>
            <a:ext cx="4871544" cy="1081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36DAFF1-E643-4C3F-8B85-D9C13367B98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151527" y="4044917"/>
            <a:ext cx="4871544" cy="54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CBC730E-58DF-430B-8B42-2E0F97A978F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151527" y="4585517"/>
            <a:ext cx="487154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805BF2E-4807-40E5-895F-F89E212914A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151527" y="4585517"/>
            <a:ext cx="4871544" cy="5443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29E03B2C-7FF7-49C1-B7B9-0469B48C87E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51527" y="1341917"/>
            <a:ext cx="4871544" cy="1081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4136FA48-FD74-43F2-AD9D-56A76AC94A1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51527" y="1882517"/>
            <a:ext cx="4871544" cy="54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BD6A57B4-D8B7-49EA-A555-8D6E84CC84C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715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C9A60AF-05C5-49B5-9794-1AB33F2EFA2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1527" y="2423117"/>
            <a:ext cx="4855778" cy="5590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DB7335FE-9EBB-4125-AB04-326D5EF28019}"/>
              </a:ext>
            </a:extLst>
          </p:cNvPr>
          <p:cNvSpPr txBox="1"/>
          <p:nvPr/>
        </p:nvSpPr>
        <p:spPr>
          <a:xfrm>
            <a:off x="8073519" y="980280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|0&gt;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4A8B493-C7D1-49DC-B4C6-BD0E66719B02}"/>
              </a:ext>
            </a:extLst>
          </p:cNvPr>
          <p:cNvSpPr txBox="1"/>
          <p:nvPr/>
        </p:nvSpPr>
        <p:spPr>
          <a:xfrm>
            <a:off x="8073518" y="1520880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|1&gt;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7F34C11-6EC3-4649-98D6-A47B27C722AD}"/>
              </a:ext>
            </a:extLst>
          </p:cNvPr>
          <p:cNvSpPr txBox="1"/>
          <p:nvPr/>
        </p:nvSpPr>
        <p:spPr>
          <a:xfrm>
            <a:off x="8089284" y="2061480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|2&gt;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838B3CE2-3D45-4864-B5F8-02FBE5362C84}"/>
              </a:ext>
            </a:extLst>
          </p:cNvPr>
          <p:cNvSpPr txBox="1"/>
          <p:nvPr/>
        </p:nvSpPr>
        <p:spPr>
          <a:xfrm>
            <a:off x="8089284" y="2602080"/>
            <a:ext cx="43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|3&gt;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40B77C5-DC35-4980-B285-911D727648EE}"/>
              </a:ext>
            </a:extLst>
          </p:cNvPr>
          <p:cNvSpPr txBox="1"/>
          <p:nvPr/>
        </p:nvSpPr>
        <p:spPr>
          <a:xfrm>
            <a:off x="8089284" y="3683280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|5&gt;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46C66B6-ADA9-410B-9EEE-39395C2C1A24}"/>
              </a:ext>
            </a:extLst>
          </p:cNvPr>
          <p:cNvSpPr txBox="1"/>
          <p:nvPr/>
        </p:nvSpPr>
        <p:spPr>
          <a:xfrm>
            <a:off x="8105051" y="4223880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|6&gt;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1704DC9-5C43-43D7-8B3F-A18379FEF942}"/>
              </a:ext>
            </a:extLst>
          </p:cNvPr>
          <p:cNvSpPr txBox="1"/>
          <p:nvPr/>
        </p:nvSpPr>
        <p:spPr>
          <a:xfrm>
            <a:off x="8105051" y="4749072"/>
            <a:ext cx="458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|7&gt;</a:t>
            </a:r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E4DFAA37-6050-4BAC-978E-02FD667CED3E}"/>
              </a:ext>
            </a:extLst>
          </p:cNvPr>
          <p:cNvCxnSpPr/>
          <p:nvPr/>
        </p:nvCxnSpPr>
        <p:spPr>
          <a:xfrm>
            <a:off x="3074276" y="5524237"/>
            <a:ext cx="5015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C411F7C0-7D55-4792-9E40-B9DD9BDFF319}"/>
              </a:ext>
            </a:extLst>
          </p:cNvPr>
          <p:cNvSpPr txBox="1"/>
          <p:nvPr/>
        </p:nvSpPr>
        <p:spPr>
          <a:xfrm>
            <a:off x="4976647" y="5124825"/>
            <a:ext cx="122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M I X E R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CC8FFB0-12FE-4CB6-B2EE-91E3DEFD2985}"/>
              </a:ext>
            </a:extLst>
          </p:cNvPr>
          <p:cNvCxnSpPr>
            <a:stCxn id="21" idx="3"/>
          </p:cNvCxnSpPr>
          <p:nvPr/>
        </p:nvCxnSpPr>
        <p:spPr>
          <a:xfrm>
            <a:off x="3151527" y="3504317"/>
            <a:ext cx="4871544" cy="16205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72C00BD-2EFE-4F75-BACC-6ED21675CB6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151527" y="3504317"/>
            <a:ext cx="4855778" cy="1081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51F294D-7466-4AB7-BA20-65D7C1A152E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151527" y="3504317"/>
            <a:ext cx="4871544" cy="54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84D6C3DE-35B0-4CAB-B20B-FBB9857FE5B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151527" y="3504317"/>
            <a:ext cx="48715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992AAD7-274C-40C4-9250-54E5B1A0D217}"/>
              </a:ext>
            </a:extLst>
          </p:cNvPr>
          <p:cNvCxnSpPr>
            <a:stCxn id="18" idx="3"/>
          </p:cNvCxnSpPr>
          <p:nvPr/>
        </p:nvCxnSpPr>
        <p:spPr>
          <a:xfrm flipV="1">
            <a:off x="3151527" y="1341917"/>
            <a:ext cx="4871544" cy="1621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F9DF199-3462-4482-BAEA-1E2DE674D92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151527" y="1882517"/>
            <a:ext cx="4871544" cy="1081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32AC2AE-BA1D-47CF-805E-F77C634D07E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151527" y="2423117"/>
            <a:ext cx="4871544" cy="54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78FBAC4-928C-4350-8863-2CCC83D56EE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51527" y="2963717"/>
            <a:ext cx="4800600" cy="184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83314FE5-6DB6-43A3-A079-41B3EB2F7D7F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724280" y="3244536"/>
            <a:ext cx="5726037" cy="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D18A4163-5AC5-43C9-90DA-A0777465D285}"/>
              </a:ext>
            </a:extLst>
          </p:cNvPr>
          <p:cNvSpPr txBox="1"/>
          <p:nvPr/>
        </p:nvSpPr>
        <p:spPr>
          <a:xfrm>
            <a:off x="8089284" y="3144583"/>
            <a:ext cx="454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Bold" panose="020B0502040204020203" pitchFamily="34" charset="0"/>
              </a:rPr>
              <a:t>|4&gt;</a:t>
            </a:r>
          </a:p>
        </p:txBody>
      </p:sp>
    </p:spTree>
    <p:extLst>
      <p:ext uri="{BB962C8B-B14F-4D97-AF65-F5344CB8AC3E}">
        <p14:creationId xmlns:p14="http://schemas.microsoft.com/office/powerpoint/2010/main" val="182421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50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Seidel, Raphael</dc:creator>
  <cp:lastModifiedBy>Seidel, Raphael</cp:lastModifiedBy>
  <cp:revision>7</cp:revision>
  <dcterms:created xsi:type="dcterms:W3CDTF">2023-10-03T18:14:15Z</dcterms:created>
  <dcterms:modified xsi:type="dcterms:W3CDTF">2023-10-03T19:33:51Z</dcterms:modified>
</cp:coreProperties>
</file>